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3.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4.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5.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6.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7.xml" ContentType="application/vnd.openxmlformats-officedocument.theme+xml"/>
  <Override PartName="/ppt/theme/themeOverride1.xml" ContentType="application/vnd.openxmlformats-officedocument.themeOverrid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8.xml" ContentType="application/vnd.openxmlformats-officedocument.theme+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heme/theme9.xml" ContentType="application/vnd.openxmlformats-officedocument.theme+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10.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11.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0" r:id="rId1"/>
    <p:sldMasterId id="2147483660" r:id="rId2"/>
    <p:sldMasterId id="2147483735" r:id="rId3"/>
    <p:sldMasterId id="2147483691" r:id="rId4"/>
    <p:sldMasterId id="2147483693" r:id="rId5"/>
    <p:sldMasterId id="2147483695" r:id="rId6"/>
    <p:sldMasterId id="2147483697" r:id="rId7"/>
    <p:sldMasterId id="2147483699" r:id="rId8"/>
    <p:sldMasterId id="2147483702" r:id="rId9"/>
    <p:sldMasterId id="2147483705" r:id="rId10"/>
    <p:sldMasterId id="2147483708" r:id="rId11"/>
  </p:sldMasterIdLst>
  <p:notesMasterIdLst>
    <p:notesMasterId r:id="rId47"/>
  </p:notesMasterIdLst>
  <p:handoutMasterIdLst>
    <p:handoutMasterId r:id="rId48"/>
  </p:handoutMasterIdLst>
  <p:sldIdLst>
    <p:sldId id="377" r:id="rId12"/>
    <p:sldId id="259" r:id="rId13"/>
    <p:sldId id="378" r:id="rId14"/>
    <p:sldId id="261" r:id="rId15"/>
    <p:sldId id="263" r:id="rId16"/>
    <p:sldId id="264" r:id="rId17"/>
    <p:sldId id="265" r:id="rId18"/>
    <p:sldId id="287" r:id="rId19"/>
    <p:sldId id="288" r:id="rId20"/>
    <p:sldId id="271" r:id="rId21"/>
    <p:sldId id="272" r:id="rId22"/>
    <p:sldId id="273" r:id="rId23"/>
    <p:sldId id="295" r:id="rId24"/>
    <p:sldId id="275" r:id="rId25"/>
    <p:sldId id="276" r:id="rId26"/>
    <p:sldId id="270" r:id="rId27"/>
    <p:sldId id="296" r:id="rId28"/>
    <p:sldId id="297" r:id="rId29"/>
    <p:sldId id="338" r:id="rId30"/>
    <p:sldId id="381" r:id="rId31"/>
    <p:sldId id="281" r:id="rId32"/>
    <p:sldId id="379" r:id="rId33"/>
    <p:sldId id="368" r:id="rId34"/>
    <p:sldId id="369" r:id="rId35"/>
    <p:sldId id="370" r:id="rId36"/>
    <p:sldId id="376" r:id="rId37"/>
    <p:sldId id="372" r:id="rId38"/>
    <p:sldId id="371" r:id="rId39"/>
    <p:sldId id="373" r:id="rId40"/>
    <p:sldId id="375" r:id="rId41"/>
    <p:sldId id="363" r:id="rId42"/>
    <p:sldId id="364" r:id="rId43"/>
    <p:sldId id="366" r:id="rId44"/>
    <p:sldId id="365" r:id="rId45"/>
    <p:sldId id="285" r:id="rId4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15543"/>
    <a:srgbClr val="5F5F5F"/>
    <a:srgbClr val="0B4221"/>
    <a:srgbClr val="FFFFFF"/>
    <a:srgbClr val="2E3B40"/>
    <a:srgbClr val="26262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167" autoAdjust="0"/>
    <p:restoredTop sz="94660"/>
  </p:normalViewPr>
  <p:slideViewPr>
    <p:cSldViewPr snapToGrid="0">
      <p:cViewPr>
        <p:scale>
          <a:sx n="99" d="100"/>
          <a:sy n="99" d="100"/>
        </p:scale>
        <p:origin x="1872" y="688"/>
      </p:cViewPr>
      <p:guideLst/>
    </p:cSldViewPr>
  </p:slideViewPr>
  <p:notesTextViewPr>
    <p:cViewPr>
      <p:scale>
        <a:sx n="1" d="1"/>
        <a:sy n="1" d="1"/>
      </p:scale>
      <p:origin x="0" y="0"/>
    </p:cViewPr>
  </p:notesTextViewPr>
  <p:notesViewPr>
    <p:cSldViewPr snapToGrid="0">
      <p:cViewPr varScale="1">
        <p:scale>
          <a:sx n="96" d="100"/>
          <a:sy n="96" d="100"/>
        </p:scale>
        <p:origin x="3688" y="17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2.xml"/><Relationship Id="rId18" Type="http://schemas.openxmlformats.org/officeDocument/2006/relationships/slide" Target="slides/slide7.xml"/><Relationship Id="rId26" Type="http://schemas.openxmlformats.org/officeDocument/2006/relationships/slide" Target="slides/slide15.xml"/><Relationship Id="rId39" Type="http://schemas.openxmlformats.org/officeDocument/2006/relationships/slide" Target="slides/slide28.xml"/><Relationship Id="rId21" Type="http://schemas.openxmlformats.org/officeDocument/2006/relationships/slide" Target="slides/slide10.xml"/><Relationship Id="rId34" Type="http://schemas.openxmlformats.org/officeDocument/2006/relationships/slide" Target="slides/slide23.xml"/><Relationship Id="rId42" Type="http://schemas.openxmlformats.org/officeDocument/2006/relationships/slide" Target="slides/slide31.xml"/><Relationship Id="rId47" Type="http://schemas.openxmlformats.org/officeDocument/2006/relationships/notesMaster" Target="notesMasters/notesMaster1.xml"/><Relationship Id="rId50" Type="http://schemas.openxmlformats.org/officeDocument/2006/relationships/viewProps" Target="viewProp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5.xml"/><Relationship Id="rId29" Type="http://schemas.openxmlformats.org/officeDocument/2006/relationships/slide" Target="slides/slide18.xml"/><Relationship Id="rId11" Type="http://schemas.openxmlformats.org/officeDocument/2006/relationships/slideMaster" Target="slideMasters/slideMaster11.xml"/><Relationship Id="rId24" Type="http://schemas.openxmlformats.org/officeDocument/2006/relationships/slide" Target="slides/slide13.xml"/><Relationship Id="rId32" Type="http://schemas.openxmlformats.org/officeDocument/2006/relationships/slide" Target="slides/slide21.xml"/><Relationship Id="rId37" Type="http://schemas.openxmlformats.org/officeDocument/2006/relationships/slide" Target="slides/slide26.xml"/><Relationship Id="rId40" Type="http://schemas.openxmlformats.org/officeDocument/2006/relationships/slide" Target="slides/slide29.xml"/><Relationship Id="rId45" Type="http://schemas.openxmlformats.org/officeDocument/2006/relationships/slide" Target="slides/slide34.xml"/><Relationship Id="rId5" Type="http://schemas.openxmlformats.org/officeDocument/2006/relationships/slideMaster" Target="slideMasters/slideMaster5.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slide" Target="slides/slide17.xml"/><Relationship Id="rId36" Type="http://schemas.openxmlformats.org/officeDocument/2006/relationships/slide" Target="slides/slide25.xml"/><Relationship Id="rId49" Type="http://schemas.openxmlformats.org/officeDocument/2006/relationships/presProps" Target="presProps.xml"/><Relationship Id="rId10" Type="http://schemas.openxmlformats.org/officeDocument/2006/relationships/slideMaster" Target="slideMasters/slideMaster10.xml"/><Relationship Id="rId19" Type="http://schemas.openxmlformats.org/officeDocument/2006/relationships/slide" Target="slides/slide8.xml"/><Relationship Id="rId31" Type="http://schemas.openxmlformats.org/officeDocument/2006/relationships/slide" Target="slides/slide20.xml"/><Relationship Id="rId44" Type="http://schemas.openxmlformats.org/officeDocument/2006/relationships/slide" Target="slides/slide33.xml"/><Relationship Id="rId52"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3.xml"/><Relationship Id="rId22" Type="http://schemas.openxmlformats.org/officeDocument/2006/relationships/slide" Target="slides/slide11.xml"/><Relationship Id="rId27" Type="http://schemas.openxmlformats.org/officeDocument/2006/relationships/slide" Target="slides/slide16.xml"/><Relationship Id="rId30" Type="http://schemas.openxmlformats.org/officeDocument/2006/relationships/slide" Target="slides/slide19.xml"/><Relationship Id="rId35" Type="http://schemas.openxmlformats.org/officeDocument/2006/relationships/slide" Target="slides/slide24.xml"/><Relationship Id="rId43" Type="http://schemas.openxmlformats.org/officeDocument/2006/relationships/slide" Target="slides/slide32.xml"/><Relationship Id="rId48" Type="http://schemas.openxmlformats.org/officeDocument/2006/relationships/handoutMaster" Target="handoutMasters/handoutMaster1.xml"/><Relationship Id="rId8" Type="http://schemas.openxmlformats.org/officeDocument/2006/relationships/slideMaster" Target="slideMasters/slideMaster8.xml"/><Relationship Id="rId51"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slide" Target="slides/slide14.xml"/><Relationship Id="rId33" Type="http://schemas.openxmlformats.org/officeDocument/2006/relationships/slide" Target="slides/slide22.xml"/><Relationship Id="rId38" Type="http://schemas.openxmlformats.org/officeDocument/2006/relationships/slide" Target="slides/slide27.xml"/><Relationship Id="rId46" Type="http://schemas.openxmlformats.org/officeDocument/2006/relationships/slide" Target="slides/slide35.xml"/><Relationship Id="rId20" Type="http://schemas.openxmlformats.org/officeDocument/2006/relationships/slide" Target="slides/slide9.xml"/><Relationship Id="rId41" Type="http://schemas.openxmlformats.org/officeDocument/2006/relationships/slide" Target="slides/slide30.xml"/><Relationship Id="rId1" Type="http://schemas.openxmlformats.org/officeDocument/2006/relationships/slideMaster" Target="slideMasters/slideMaster1.xml"/><Relationship Id="rId6" Type="http://schemas.openxmlformats.org/officeDocument/2006/relationships/slideMaster" Target="slideMasters/slideMaster6.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8615746-AD60-49F6-A79C-CCDFA287CF6C}" type="doc">
      <dgm:prSet loTypeId="urn:microsoft.com/office/officeart/2005/8/layout/vList4" loCatId="picture" qsTypeId="urn:microsoft.com/office/officeart/2005/8/quickstyle/simple1" qsCatId="simple" csTypeId="urn:microsoft.com/office/officeart/2005/8/colors/accent1_2" csCatId="accent1" phldr="1"/>
      <dgm:spPr/>
      <dgm:t>
        <a:bodyPr/>
        <a:lstStyle/>
        <a:p>
          <a:endParaRPr lang="en-SG"/>
        </a:p>
      </dgm:t>
    </dgm:pt>
    <dgm:pt modelId="{3CCCC9C5-C0D0-4027-8263-3FDE9D1745BD}">
      <dgm:prSet phldrT="[Text]" custT="1"/>
      <dgm:spPr>
        <a:solidFill>
          <a:srgbClr val="FFFFFF"/>
        </a:solidFill>
        <a:ln w="25400" cap="flat" cmpd="sng" algn="ctr">
          <a:solidFill>
            <a:srgbClr val="715543"/>
          </a:solidFill>
          <a:prstDash val="solid"/>
        </a:ln>
        <a:effectLst/>
      </dgm:spPr>
      <dgm:t>
        <a:bodyPr spcFirstLastPara="0" vert="horz" wrap="square" lIns="85344" tIns="7620" rIns="7620" bIns="7620" numCol="1" spcCol="1270" anchor="ctr" anchorCtr="0"/>
        <a:lstStyle/>
        <a:p>
          <a:pPr>
            <a:buChar char="•"/>
          </a:pPr>
          <a:r>
            <a:rPr lang="en-SG" sz="1300" b="1" spc="50" baseline="0" dirty="0">
              <a:solidFill>
                <a:srgbClr val="715543"/>
              </a:solidFill>
              <a:latin typeface="Arial Narrow" panose="020B0606020202030204" pitchFamily="34" charset="0"/>
              <a:ea typeface="+mn-ea"/>
              <a:cs typeface="Arial" panose="020B0604020202020204" pitchFamily="34" charset="0"/>
            </a:rPr>
            <a:t>Risk Assessment Process</a:t>
          </a:r>
          <a:endParaRPr lang="en-SG" sz="1300" b="1" spc="50" baseline="0" dirty="0">
            <a:solidFill>
              <a:srgbClr val="715543"/>
            </a:solidFill>
            <a:latin typeface="Arial Narrow" panose="020B0606020202030204" pitchFamily="34" charset="0"/>
            <a:cs typeface="Arial" panose="020B0604020202020204" pitchFamily="34" charset="0"/>
          </a:endParaRPr>
        </a:p>
      </dgm:t>
    </dgm:pt>
    <dgm:pt modelId="{8AC67581-747F-409E-AA8D-212CF93234B6}" type="parTrans" cxnId="{B83BF249-BAAA-4F1A-B488-9DCA8F29086C}">
      <dgm:prSet/>
      <dgm:spPr/>
      <dgm:t>
        <a:bodyPr/>
        <a:lstStyle/>
        <a:p>
          <a:endParaRPr lang="en-SG"/>
        </a:p>
      </dgm:t>
    </dgm:pt>
    <dgm:pt modelId="{154E81B2-BA01-476C-92D7-31DE234219A9}" type="sibTrans" cxnId="{B83BF249-BAAA-4F1A-B488-9DCA8F29086C}">
      <dgm:prSet/>
      <dgm:spPr/>
      <dgm:t>
        <a:bodyPr/>
        <a:lstStyle/>
        <a:p>
          <a:endParaRPr lang="en-SG"/>
        </a:p>
      </dgm:t>
    </dgm:pt>
    <dgm:pt modelId="{E316648A-5A2F-49CE-A93E-D60020E0A249}">
      <dgm:prSet phldrT="[Text]" custT="1"/>
      <dgm:spPr>
        <a:solidFill>
          <a:srgbClr val="FFFFFF">
            <a:alpha val="69804"/>
          </a:srgbClr>
        </a:solidFill>
        <a:ln w="25400" cap="flat" cmpd="sng" algn="ctr">
          <a:solidFill>
            <a:srgbClr val="715543"/>
          </a:solidFill>
          <a:prstDash val="solid"/>
          <a:miter lim="800000"/>
        </a:ln>
        <a:effectLst/>
      </dgm:spPr>
      <dgm:t>
        <a:bodyPr spcFirstLastPara="0" vert="horz" wrap="square" lIns="85344" tIns="7620" rIns="7620" bIns="7620" numCol="1" spcCol="1270" anchor="ctr" anchorCtr="0"/>
        <a:lstStyle/>
        <a:p>
          <a:pPr>
            <a:buChar char="•"/>
          </a:pPr>
          <a:r>
            <a:rPr lang="en-SG" sz="1300" b="1" kern="1200" spc="50" baseline="0" dirty="0">
              <a:solidFill>
                <a:srgbClr val="715543"/>
              </a:solidFill>
              <a:latin typeface="Arial Narrow" panose="020B0606020202030204" pitchFamily="34" charset="0"/>
              <a:ea typeface="+mn-ea"/>
              <a:cs typeface="Arial" panose="020B0604020202020204" pitchFamily="34" charset="0"/>
            </a:rPr>
            <a:t>Project</a:t>
          </a:r>
          <a:r>
            <a:rPr lang="en-SG" sz="1300" b="1" kern="1200" spc="50" baseline="0" dirty="0">
              <a:solidFill>
                <a:prstClr val="white"/>
              </a:solidFill>
              <a:latin typeface="Arial Narrow" panose="020B0606020202030204" pitchFamily="34" charset="0"/>
              <a:ea typeface="+mn-ea"/>
              <a:cs typeface="Arial" panose="020B0604020202020204" pitchFamily="34" charset="0"/>
            </a:rPr>
            <a:t> </a:t>
          </a:r>
          <a:r>
            <a:rPr lang="en-SG" sz="1300" b="1" kern="1200" spc="50" baseline="0" dirty="0">
              <a:solidFill>
                <a:srgbClr val="715543"/>
              </a:solidFill>
              <a:latin typeface="Arial Narrow" panose="020B0606020202030204" pitchFamily="34" charset="0"/>
              <a:ea typeface="+mn-ea"/>
              <a:cs typeface="Arial" panose="020B0604020202020204" pitchFamily="34" charset="0"/>
            </a:rPr>
            <a:t>Planning</a:t>
          </a:r>
        </a:p>
      </dgm:t>
    </dgm:pt>
    <dgm:pt modelId="{696C2C05-ADED-4DF8-9D6B-491110D8A1A9}" type="parTrans" cxnId="{D3BC8F33-9553-4437-A8A4-A80853036AC7}">
      <dgm:prSet/>
      <dgm:spPr/>
      <dgm:t>
        <a:bodyPr/>
        <a:lstStyle/>
        <a:p>
          <a:endParaRPr lang="en-SG"/>
        </a:p>
      </dgm:t>
    </dgm:pt>
    <dgm:pt modelId="{9DFB20C3-0E9D-4DDF-8F6E-33A78BBA64C1}" type="sibTrans" cxnId="{D3BC8F33-9553-4437-A8A4-A80853036AC7}">
      <dgm:prSet/>
      <dgm:spPr/>
      <dgm:t>
        <a:bodyPr/>
        <a:lstStyle/>
        <a:p>
          <a:endParaRPr lang="en-SG"/>
        </a:p>
      </dgm:t>
    </dgm:pt>
    <dgm:pt modelId="{684F6782-D62D-4B90-9F81-47089570E963}">
      <dgm:prSet custT="1"/>
      <dgm:spPr>
        <a:solidFill>
          <a:srgbClr val="FFFFFF">
            <a:alpha val="69804"/>
          </a:srgbClr>
        </a:solidFill>
        <a:ln w="25400" cap="flat" cmpd="sng" algn="ctr">
          <a:solidFill>
            <a:srgbClr val="715543"/>
          </a:solidFill>
          <a:prstDash val="solid"/>
          <a:miter lim="800000"/>
        </a:ln>
        <a:effectLst/>
      </dgm:spPr>
      <dgm:t>
        <a:bodyPr spcFirstLastPara="0" vert="horz" wrap="square" lIns="85344" tIns="7620" rIns="7620" bIns="7620" numCol="1" spcCol="1270" anchor="ctr" anchorCtr="0"/>
        <a:lstStyle/>
        <a:p>
          <a:pPr>
            <a:buChar char="•"/>
          </a:pPr>
          <a:r>
            <a:rPr lang="en-SG" sz="1200" kern="1200" spc="50" baseline="0" dirty="0">
              <a:solidFill>
                <a:srgbClr val="313840"/>
              </a:solidFill>
              <a:latin typeface="Arial Narrow" panose="020B0606020202030204" pitchFamily="34" charset="0"/>
              <a:ea typeface="+mn-ea"/>
              <a:cs typeface="Arial" panose="020B0604020202020204" pitchFamily="34" charset="0"/>
            </a:rPr>
            <a:t>Determine the scope of work, timeline for completion and engagement team composition</a:t>
          </a:r>
        </a:p>
      </dgm:t>
    </dgm:pt>
    <dgm:pt modelId="{69BC4CA4-B1E8-47C5-9700-92043A2CB923}" type="parTrans" cxnId="{96634C35-5542-432B-85D3-B6D2EA0AB185}">
      <dgm:prSet/>
      <dgm:spPr/>
      <dgm:t>
        <a:bodyPr/>
        <a:lstStyle/>
        <a:p>
          <a:endParaRPr lang="en-SG"/>
        </a:p>
      </dgm:t>
    </dgm:pt>
    <dgm:pt modelId="{4F03C9C8-B242-469B-9702-1A101E68CBB5}" type="sibTrans" cxnId="{96634C35-5542-432B-85D3-B6D2EA0AB185}">
      <dgm:prSet/>
      <dgm:spPr/>
      <dgm:t>
        <a:bodyPr/>
        <a:lstStyle/>
        <a:p>
          <a:endParaRPr lang="en-SG"/>
        </a:p>
      </dgm:t>
    </dgm:pt>
    <dgm:pt modelId="{B696633E-FB91-451E-A48C-547BAB02658C}">
      <dgm:prSet phldrT="[Text]" custT="1"/>
      <dgm:spPr>
        <a:solidFill>
          <a:srgbClr val="FFFFFF"/>
        </a:solidFill>
        <a:ln w="25400" cap="flat" cmpd="sng" algn="ctr">
          <a:solidFill>
            <a:srgbClr val="715543"/>
          </a:solidFill>
          <a:prstDash val="solid"/>
        </a:ln>
        <a:effectLst/>
      </dgm:spPr>
      <dgm:t>
        <a:bodyPr spcFirstLastPara="0" vert="horz" wrap="square" lIns="85344" tIns="7620" rIns="7620" bIns="7620" numCol="1" spcCol="1270" anchor="ctr" anchorCtr="0"/>
        <a:lstStyle/>
        <a:p>
          <a:r>
            <a:rPr lang="en-SG" sz="1200" b="0" spc="50" baseline="0" dirty="0">
              <a:solidFill>
                <a:srgbClr val="313840"/>
              </a:solidFill>
              <a:latin typeface="Arial Narrow" panose="020B0606020202030204" pitchFamily="34" charset="0"/>
              <a:cs typeface="Arial" panose="020B0604020202020204" pitchFamily="34" charset="0"/>
            </a:rPr>
            <a:t>Gain an understanding of the business environment, objectives, strategic direction and business operations</a:t>
          </a:r>
        </a:p>
      </dgm:t>
    </dgm:pt>
    <dgm:pt modelId="{9CD1CFC1-0B65-4E45-9B27-6F937076FBE6}" type="parTrans" cxnId="{C7B87297-5449-4618-8D9E-654EB5D7D222}">
      <dgm:prSet/>
      <dgm:spPr/>
      <dgm:t>
        <a:bodyPr/>
        <a:lstStyle/>
        <a:p>
          <a:endParaRPr lang="en-SG"/>
        </a:p>
      </dgm:t>
    </dgm:pt>
    <dgm:pt modelId="{2924A1D6-D877-41B5-9002-1400644E6616}" type="sibTrans" cxnId="{C7B87297-5449-4618-8D9E-654EB5D7D222}">
      <dgm:prSet/>
      <dgm:spPr/>
      <dgm:t>
        <a:bodyPr/>
        <a:lstStyle/>
        <a:p>
          <a:endParaRPr lang="en-SG"/>
        </a:p>
      </dgm:t>
    </dgm:pt>
    <dgm:pt modelId="{4669532B-8EDF-47B6-9913-284F2CAECAA2}">
      <dgm:prSet custT="1"/>
      <dgm:spPr>
        <a:solidFill>
          <a:srgbClr val="FFFFFF"/>
        </a:solidFill>
        <a:ln>
          <a:solidFill>
            <a:srgbClr val="715543"/>
          </a:solidFill>
        </a:ln>
      </dgm:spPr>
      <dgm:t>
        <a:bodyPr/>
        <a:lstStyle/>
        <a:p>
          <a:r>
            <a:rPr lang="en-SG" sz="1200" b="0" spc="50" baseline="0" dirty="0">
              <a:solidFill>
                <a:srgbClr val="313840"/>
              </a:solidFill>
              <a:latin typeface="Arial Narrow" panose="020B0606020202030204" pitchFamily="34" charset="0"/>
              <a:cs typeface="Arial" panose="020B0604020202020204" pitchFamily="34" charset="0"/>
            </a:rPr>
            <a:t>Identify inherent and existing business challenges and risks</a:t>
          </a:r>
        </a:p>
      </dgm:t>
    </dgm:pt>
    <dgm:pt modelId="{27EACB62-0EBE-434E-A9AA-687A6C868440}" type="parTrans" cxnId="{19FF9683-A7DD-490B-AA6F-A1A8B5A98E83}">
      <dgm:prSet/>
      <dgm:spPr/>
      <dgm:t>
        <a:bodyPr/>
        <a:lstStyle/>
        <a:p>
          <a:endParaRPr lang="en-SG"/>
        </a:p>
      </dgm:t>
    </dgm:pt>
    <dgm:pt modelId="{9C3CD56C-D904-4C68-B815-6086A0F8DAB3}" type="sibTrans" cxnId="{19FF9683-A7DD-490B-AA6F-A1A8B5A98E83}">
      <dgm:prSet/>
      <dgm:spPr/>
      <dgm:t>
        <a:bodyPr/>
        <a:lstStyle/>
        <a:p>
          <a:endParaRPr lang="en-SG"/>
        </a:p>
      </dgm:t>
    </dgm:pt>
    <dgm:pt modelId="{DD8CA159-D9AE-456D-9F1D-907480D11482}">
      <dgm:prSet custT="1"/>
      <dgm:spPr>
        <a:solidFill>
          <a:srgbClr val="FFFFFF"/>
        </a:solidFill>
        <a:ln>
          <a:solidFill>
            <a:srgbClr val="715543"/>
          </a:solidFill>
        </a:ln>
      </dgm:spPr>
      <dgm:t>
        <a:bodyPr/>
        <a:lstStyle/>
        <a:p>
          <a:r>
            <a:rPr lang="en-SG" sz="1200" b="0" spc="50" baseline="0" dirty="0">
              <a:solidFill>
                <a:srgbClr val="313840"/>
              </a:solidFill>
              <a:latin typeface="Arial Narrow" panose="020B0606020202030204" pitchFamily="34" charset="0"/>
              <a:cs typeface="Arial" panose="020B0604020202020204" pitchFamily="34" charset="0"/>
            </a:rPr>
            <a:t>Risk identification and risk level determination to prioritise certain tasks</a:t>
          </a:r>
        </a:p>
      </dgm:t>
    </dgm:pt>
    <dgm:pt modelId="{036F3712-845F-4A2A-A1B3-7CE151E8AE61}" type="parTrans" cxnId="{ED2F9940-4A6D-47E1-AF17-EC19234D9959}">
      <dgm:prSet/>
      <dgm:spPr/>
      <dgm:t>
        <a:bodyPr/>
        <a:lstStyle/>
        <a:p>
          <a:endParaRPr lang="en-SG"/>
        </a:p>
      </dgm:t>
    </dgm:pt>
    <dgm:pt modelId="{E9443B3C-C7D0-42CA-88F8-51314369F6CD}" type="sibTrans" cxnId="{ED2F9940-4A6D-47E1-AF17-EC19234D9959}">
      <dgm:prSet/>
      <dgm:spPr/>
      <dgm:t>
        <a:bodyPr/>
        <a:lstStyle/>
        <a:p>
          <a:endParaRPr lang="en-SG"/>
        </a:p>
      </dgm:t>
    </dgm:pt>
    <dgm:pt modelId="{0CFE06EE-7F95-4FE3-B587-606550041A9C}">
      <dgm:prSet custT="1"/>
      <dgm:spPr>
        <a:solidFill>
          <a:srgbClr val="FFFFFF"/>
        </a:solidFill>
        <a:ln>
          <a:solidFill>
            <a:srgbClr val="715543"/>
          </a:solidFill>
        </a:ln>
      </dgm:spPr>
      <dgm:t>
        <a:bodyPr/>
        <a:lstStyle/>
        <a:p>
          <a:r>
            <a:rPr lang="en-SG" sz="1200" b="0" spc="50" baseline="0" dirty="0">
              <a:solidFill>
                <a:srgbClr val="313840"/>
              </a:solidFill>
              <a:latin typeface="Arial Narrow" panose="020B0606020202030204" pitchFamily="34" charset="0"/>
              <a:cs typeface="Arial" panose="020B0604020202020204" pitchFamily="34" charset="0"/>
            </a:rPr>
            <a:t>Determine the extent of review required depending on the significance of risks and taking into consideration timeline and availability of resources</a:t>
          </a:r>
        </a:p>
      </dgm:t>
    </dgm:pt>
    <dgm:pt modelId="{EEA2EAB2-4458-4490-8356-2012156A9D45}" type="parTrans" cxnId="{FA01E131-41AE-47F7-AB35-7CF9B18FFC55}">
      <dgm:prSet/>
      <dgm:spPr/>
      <dgm:t>
        <a:bodyPr/>
        <a:lstStyle/>
        <a:p>
          <a:endParaRPr lang="en-SG"/>
        </a:p>
      </dgm:t>
    </dgm:pt>
    <dgm:pt modelId="{EF61B77A-EEA7-4476-9116-50F083E2442F}" type="sibTrans" cxnId="{FA01E131-41AE-47F7-AB35-7CF9B18FFC55}">
      <dgm:prSet/>
      <dgm:spPr/>
      <dgm:t>
        <a:bodyPr/>
        <a:lstStyle/>
        <a:p>
          <a:endParaRPr lang="en-SG"/>
        </a:p>
      </dgm:t>
    </dgm:pt>
    <dgm:pt modelId="{58625646-FDDF-4B6E-ACDF-09D23446AAF0}">
      <dgm:prSet custT="1"/>
      <dgm:spPr>
        <a:solidFill>
          <a:srgbClr val="FFFFFF"/>
        </a:solidFill>
        <a:ln>
          <a:solidFill>
            <a:srgbClr val="715543"/>
          </a:solidFill>
        </a:ln>
      </dgm:spPr>
      <dgm:t>
        <a:bodyPr/>
        <a:lstStyle/>
        <a:p>
          <a:r>
            <a:rPr lang="en-SG" sz="1200" b="0" spc="50" baseline="0" dirty="0">
              <a:solidFill>
                <a:srgbClr val="313840"/>
              </a:solidFill>
              <a:latin typeface="Arial Narrow" panose="020B0606020202030204" pitchFamily="34" charset="0"/>
              <a:cs typeface="Arial" panose="020B0604020202020204" pitchFamily="34" charset="0"/>
            </a:rPr>
            <a:t>Perform analytical review</a:t>
          </a:r>
        </a:p>
      </dgm:t>
    </dgm:pt>
    <dgm:pt modelId="{AC058A98-35DB-49AC-8E22-9499F877A8EC}" type="parTrans" cxnId="{CDA60F2B-DC62-423E-B1F3-6F8771093BA2}">
      <dgm:prSet/>
      <dgm:spPr/>
      <dgm:t>
        <a:bodyPr/>
        <a:lstStyle/>
        <a:p>
          <a:endParaRPr lang="en-SG"/>
        </a:p>
      </dgm:t>
    </dgm:pt>
    <dgm:pt modelId="{7EB6C8F8-9338-4EC3-8706-D122DE79A503}" type="sibTrans" cxnId="{CDA60F2B-DC62-423E-B1F3-6F8771093BA2}">
      <dgm:prSet/>
      <dgm:spPr/>
      <dgm:t>
        <a:bodyPr/>
        <a:lstStyle/>
        <a:p>
          <a:endParaRPr lang="en-SG"/>
        </a:p>
      </dgm:t>
    </dgm:pt>
    <dgm:pt modelId="{39C18AA0-F7F2-4B2D-88DB-003CF5A57E70}">
      <dgm:prSet custT="1"/>
      <dgm:spPr>
        <a:solidFill>
          <a:srgbClr val="FFFFFF">
            <a:alpha val="69804"/>
          </a:srgbClr>
        </a:solidFill>
        <a:ln w="25400" cap="flat" cmpd="sng" algn="ctr">
          <a:solidFill>
            <a:srgbClr val="715543"/>
          </a:solidFill>
          <a:prstDash val="solid"/>
          <a:miter lim="800000"/>
        </a:ln>
        <a:effectLst/>
      </dgm:spPr>
      <dgm:t>
        <a:bodyPr spcFirstLastPara="0" vert="horz" wrap="square" lIns="85344" tIns="7620" rIns="7620" bIns="7620" numCol="1" spcCol="1270" anchor="ctr" anchorCtr="0"/>
        <a:lstStyle/>
        <a:p>
          <a:pPr>
            <a:buChar char="•"/>
          </a:pPr>
          <a:r>
            <a:rPr lang="en-SG" sz="1200" kern="1200" spc="50" baseline="0" dirty="0">
              <a:solidFill>
                <a:srgbClr val="313840"/>
              </a:solidFill>
              <a:latin typeface="Arial Narrow" panose="020B0606020202030204" pitchFamily="34" charset="0"/>
              <a:ea typeface="+mn-ea"/>
              <a:cs typeface="Arial" panose="020B0604020202020204" pitchFamily="34" charset="0"/>
            </a:rPr>
            <a:t>Discussion of the review plan with management and obtain the concurrence from the Audit Committee / management / IPO sponsor</a:t>
          </a:r>
        </a:p>
      </dgm:t>
    </dgm:pt>
    <dgm:pt modelId="{84E9C9AC-95AD-47B7-91D0-3066435890CE}" type="parTrans" cxnId="{4F91918C-7E33-476F-8E5D-07784F15FAE8}">
      <dgm:prSet/>
      <dgm:spPr/>
      <dgm:t>
        <a:bodyPr/>
        <a:lstStyle/>
        <a:p>
          <a:endParaRPr lang="en-SG"/>
        </a:p>
      </dgm:t>
    </dgm:pt>
    <dgm:pt modelId="{4D1C185D-B3AB-44CE-BFB3-25828DD1C3CE}" type="sibTrans" cxnId="{4F91918C-7E33-476F-8E5D-07784F15FAE8}">
      <dgm:prSet/>
      <dgm:spPr/>
      <dgm:t>
        <a:bodyPr/>
        <a:lstStyle/>
        <a:p>
          <a:endParaRPr lang="en-SG"/>
        </a:p>
      </dgm:t>
    </dgm:pt>
    <dgm:pt modelId="{F57E930D-7602-4472-8417-A6685AEF9F06}">
      <dgm:prSet custT="1"/>
      <dgm:spPr>
        <a:solidFill>
          <a:srgbClr val="FFFFFF">
            <a:alpha val="69804"/>
          </a:srgbClr>
        </a:solidFill>
        <a:ln w="25400" cap="flat" cmpd="sng" algn="ctr">
          <a:solidFill>
            <a:srgbClr val="715543"/>
          </a:solidFill>
          <a:prstDash val="solid"/>
          <a:miter lim="800000"/>
        </a:ln>
        <a:effectLst/>
      </dgm:spPr>
      <dgm:t>
        <a:bodyPr spcFirstLastPara="0" vert="horz" wrap="square" lIns="85344" tIns="7620" rIns="7620" bIns="7620" numCol="1" spcCol="1270" anchor="ctr" anchorCtr="0"/>
        <a:lstStyle/>
        <a:p>
          <a:pPr>
            <a:buChar char="•"/>
          </a:pPr>
          <a:r>
            <a:rPr lang="en-SG" sz="1200" kern="1200" spc="50" baseline="0" dirty="0">
              <a:solidFill>
                <a:srgbClr val="313840"/>
              </a:solidFill>
              <a:latin typeface="Arial Narrow" panose="020B0606020202030204" pitchFamily="34" charset="0"/>
              <a:ea typeface="+mn-ea"/>
              <a:cs typeface="Arial" panose="020B0604020202020204" pitchFamily="34" charset="0"/>
            </a:rPr>
            <a:t>Review progress monitoring and updates</a:t>
          </a:r>
        </a:p>
      </dgm:t>
    </dgm:pt>
    <dgm:pt modelId="{7077AD54-53DE-4299-829E-06B0F01CEC89}" type="parTrans" cxnId="{55766594-3C7E-4690-AE45-6A2837B35D2C}">
      <dgm:prSet/>
      <dgm:spPr/>
      <dgm:t>
        <a:bodyPr/>
        <a:lstStyle/>
        <a:p>
          <a:endParaRPr lang="en-SG"/>
        </a:p>
      </dgm:t>
    </dgm:pt>
    <dgm:pt modelId="{99F8AFCD-9664-46CD-B9B4-AA99A95586B3}" type="sibTrans" cxnId="{55766594-3C7E-4690-AE45-6A2837B35D2C}">
      <dgm:prSet/>
      <dgm:spPr/>
      <dgm:t>
        <a:bodyPr/>
        <a:lstStyle/>
        <a:p>
          <a:endParaRPr lang="en-SG"/>
        </a:p>
      </dgm:t>
    </dgm:pt>
    <dgm:pt modelId="{46A0E244-5DC5-4C45-A4D0-97EB7FD4FDA7}" type="pres">
      <dgm:prSet presAssocID="{A8615746-AD60-49F6-A79C-CCDFA287CF6C}" presName="linear" presStyleCnt="0">
        <dgm:presLayoutVars>
          <dgm:dir/>
          <dgm:resizeHandles val="exact"/>
        </dgm:presLayoutVars>
      </dgm:prSet>
      <dgm:spPr/>
    </dgm:pt>
    <dgm:pt modelId="{711E4C6A-224D-48A6-8297-BAEDBC738567}" type="pres">
      <dgm:prSet presAssocID="{3CCCC9C5-C0D0-4027-8263-3FDE9D1745BD}" presName="comp" presStyleCnt="0"/>
      <dgm:spPr/>
    </dgm:pt>
    <dgm:pt modelId="{0E50D46D-B0DD-445D-A243-36EFB3200F1E}" type="pres">
      <dgm:prSet presAssocID="{3CCCC9C5-C0D0-4027-8263-3FDE9D1745BD}" presName="box" presStyleLbl="node1" presStyleIdx="0" presStyleCnt="2"/>
      <dgm:spPr/>
    </dgm:pt>
    <dgm:pt modelId="{41E69061-A9A2-49E4-967A-27A6202A905A}" type="pres">
      <dgm:prSet presAssocID="{3CCCC9C5-C0D0-4027-8263-3FDE9D1745BD}" presName="img" presStyleLbl="fgImgPlace1" presStyleIdx="0" presStyleCnt="2"/>
      <dgm:spPr>
        <a:solidFill>
          <a:srgbClr val="FFFFFF"/>
        </a:solidFill>
      </dgm:spPr>
    </dgm:pt>
    <dgm:pt modelId="{BFA3872B-678B-4C7A-8458-EE8DC67B7467}" type="pres">
      <dgm:prSet presAssocID="{3CCCC9C5-C0D0-4027-8263-3FDE9D1745BD}" presName="text" presStyleLbl="node1" presStyleIdx="0" presStyleCnt="2">
        <dgm:presLayoutVars>
          <dgm:bulletEnabled val="1"/>
        </dgm:presLayoutVars>
      </dgm:prSet>
      <dgm:spPr/>
    </dgm:pt>
    <dgm:pt modelId="{C2E145D1-469E-4354-871F-0E2FC5D763B3}" type="pres">
      <dgm:prSet presAssocID="{154E81B2-BA01-476C-92D7-31DE234219A9}" presName="spacer" presStyleCnt="0"/>
      <dgm:spPr/>
    </dgm:pt>
    <dgm:pt modelId="{20108FE4-958F-406B-ADF7-B11168CB0D73}" type="pres">
      <dgm:prSet presAssocID="{E316648A-5A2F-49CE-A93E-D60020E0A249}" presName="comp" presStyleCnt="0"/>
      <dgm:spPr/>
    </dgm:pt>
    <dgm:pt modelId="{9D774D6D-E912-4533-AEF4-6DE9D96C21AD}" type="pres">
      <dgm:prSet presAssocID="{E316648A-5A2F-49CE-A93E-D60020E0A249}" presName="box" presStyleLbl="node1" presStyleIdx="1" presStyleCnt="2"/>
      <dgm:spPr>
        <a:xfrm>
          <a:off x="0" y="2036300"/>
          <a:ext cx="7344816" cy="1851182"/>
        </a:xfrm>
        <a:prstGeom prst="roundRect">
          <a:avLst>
            <a:gd name="adj" fmla="val 10000"/>
          </a:avLst>
        </a:prstGeom>
      </dgm:spPr>
    </dgm:pt>
    <dgm:pt modelId="{8FD35EA8-B78A-44F3-9CA3-9C1E33F02BDC}" type="pres">
      <dgm:prSet presAssocID="{E316648A-5A2F-49CE-A93E-D60020E0A249}" presName="img" presStyleLbl="fgImgPlace1" presStyleIdx="1" presStyleCnt="2" custLinFactNeighborX="-1142" custLinFactNeighborY="948"/>
      <dgm:spPr>
        <a:solidFill>
          <a:srgbClr val="FFFFFF"/>
        </a:solidFill>
      </dgm:spPr>
    </dgm:pt>
    <dgm:pt modelId="{D4A8892E-89B4-4DE2-A4FB-56E6E35BD74E}" type="pres">
      <dgm:prSet presAssocID="{E316648A-5A2F-49CE-A93E-D60020E0A249}" presName="text" presStyleLbl="node1" presStyleIdx="1" presStyleCnt="2">
        <dgm:presLayoutVars>
          <dgm:bulletEnabled val="1"/>
        </dgm:presLayoutVars>
      </dgm:prSet>
      <dgm:spPr/>
    </dgm:pt>
  </dgm:ptLst>
  <dgm:cxnLst>
    <dgm:cxn modelId="{A34EEE07-6D80-4127-ACE2-C3B56B1E7EFF}" type="presOf" srcId="{3CCCC9C5-C0D0-4027-8263-3FDE9D1745BD}" destId="{0E50D46D-B0DD-445D-A243-36EFB3200F1E}" srcOrd="0" destOrd="0" presId="urn:microsoft.com/office/officeart/2005/8/layout/vList4"/>
    <dgm:cxn modelId="{F86D4E08-2897-4B69-834A-B4F2DFE2B050}" type="presOf" srcId="{3CCCC9C5-C0D0-4027-8263-3FDE9D1745BD}" destId="{BFA3872B-678B-4C7A-8458-EE8DC67B7467}" srcOrd="1" destOrd="0" presId="urn:microsoft.com/office/officeart/2005/8/layout/vList4"/>
    <dgm:cxn modelId="{66484810-F3C0-437E-A2A5-102195DC75B7}" type="presOf" srcId="{39C18AA0-F7F2-4B2D-88DB-003CF5A57E70}" destId="{9D774D6D-E912-4533-AEF4-6DE9D96C21AD}" srcOrd="0" destOrd="2" presId="urn:microsoft.com/office/officeart/2005/8/layout/vList4"/>
    <dgm:cxn modelId="{0EDA8A1C-5D95-49B3-BD38-2A0A2E5136AA}" type="presOf" srcId="{58625646-FDDF-4B6E-ACDF-09D23446AAF0}" destId="{BFA3872B-678B-4C7A-8458-EE8DC67B7467}" srcOrd="1" destOrd="5" presId="urn:microsoft.com/office/officeart/2005/8/layout/vList4"/>
    <dgm:cxn modelId="{CDA60F2B-DC62-423E-B1F3-6F8771093BA2}" srcId="{3CCCC9C5-C0D0-4027-8263-3FDE9D1745BD}" destId="{58625646-FDDF-4B6E-ACDF-09D23446AAF0}" srcOrd="4" destOrd="0" parTransId="{AC058A98-35DB-49AC-8E22-9499F877A8EC}" sibTransId="{7EB6C8F8-9338-4EC3-8706-D122DE79A503}"/>
    <dgm:cxn modelId="{FA01E131-41AE-47F7-AB35-7CF9B18FFC55}" srcId="{3CCCC9C5-C0D0-4027-8263-3FDE9D1745BD}" destId="{0CFE06EE-7F95-4FE3-B587-606550041A9C}" srcOrd="3" destOrd="0" parTransId="{EEA2EAB2-4458-4490-8356-2012156A9D45}" sibTransId="{EF61B77A-EEA7-4476-9116-50F083E2442F}"/>
    <dgm:cxn modelId="{D3BC8F33-9553-4437-A8A4-A80853036AC7}" srcId="{A8615746-AD60-49F6-A79C-CCDFA287CF6C}" destId="{E316648A-5A2F-49CE-A93E-D60020E0A249}" srcOrd="1" destOrd="0" parTransId="{696C2C05-ADED-4DF8-9D6B-491110D8A1A9}" sibTransId="{9DFB20C3-0E9D-4DDF-8F6E-33A78BBA64C1}"/>
    <dgm:cxn modelId="{96634C35-5542-432B-85D3-B6D2EA0AB185}" srcId="{E316648A-5A2F-49CE-A93E-D60020E0A249}" destId="{684F6782-D62D-4B90-9F81-47089570E963}" srcOrd="0" destOrd="0" parTransId="{69BC4CA4-B1E8-47C5-9700-92043A2CB923}" sibTransId="{4F03C9C8-B242-469B-9702-1A101E68CBB5}"/>
    <dgm:cxn modelId="{ED2F9940-4A6D-47E1-AF17-EC19234D9959}" srcId="{3CCCC9C5-C0D0-4027-8263-3FDE9D1745BD}" destId="{DD8CA159-D9AE-456D-9F1D-907480D11482}" srcOrd="2" destOrd="0" parTransId="{036F3712-845F-4A2A-A1B3-7CE151E8AE61}" sibTransId="{E9443B3C-C7D0-42CA-88F8-51314369F6CD}"/>
    <dgm:cxn modelId="{F355D844-7F22-4CA9-B922-11A21E50DC22}" type="presOf" srcId="{E316648A-5A2F-49CE-A93E-D60020E0A249}" destId="{9D774D6D-E912-4533-AEF4-6DE9D96C21AD}" srcOrd="0" destOrd="0" presId="urn:microsoft.com/office/officeart/2005/8/layout/vList4"/>
    <dgm:cxn modelId="{B83BF249-BAAA-4F1A-B488-9DCA8F29086C}" srcId="{A8615746-AD60-49F6-A79C-CCDFA287CF6C}" destId="{3CCCC9C5-C0D0-4027-8263-3FDE9D1745BD}" srcOrd="0" destOrd="0" parTransId="{8AC67581-747F-409E-AA8D-212CF93234B6}" sibTransId="{154E81B2-BA01-476C-92D7-31DE234219A9}"/>
    <dgm:cxn modelId="{A4B6294E-4AD9-4DA7-9BD8-97F6C2BDAA35}" type="presOf" srcId="{0CFE06EE-7F95-4FE3-B587-606550041A9C}" destId="{0E50D46D-B0DD-445D-A243-36EFB3200F1E}" srcOrd="0" destOrd="4" presId="urn:microsoft.com/office/officeart/2005/8/layout/vList4"/>
    <dgm:cxn modelId="{B3E39974-B3AD-4D95-96AA-F4FFBBE20C21}" type="presOf" srcId="{DD8CA159-D9AE-456D-9F1D-907480D11482}" destId="{BFA3872B-678B-4C7A-8458-EE8DC67B7467}" srcOrd="1" destOrd="3" presId="urn:microsoft.com/office/officeart/2005/8/layout/vList4"/>
    <dgm:cxn modelId="{59A4417B-DB2C-4C7F-A787-D04EE13D5F4D}" type="presOf" srcId="{58625646-FDDF-4B6E-ACDF-09D23446AAF0}" destId="{0E50D46D-B0DD-445D-A243-36EFB3200F1E}" srcOrd="0" destOrd="5" presId="urn:microsoft.com/office/officeart/2005/8/layout/vList4"/>
    <dgm:cxn modelId="{19FF9683-A7DD-490B-AA6F-A1A8B5A98E83}" srcId="{3CCCC9C5-C0D0-4027-8263-3FDE9D1745BD}" destId="{4669532B-8EDF-47B6-9913-284F2CAECAA2}" srcOrd="1" destOrd="0" parTransId="{27EACB62-0EBE-434E-A9AA-687A6C868440}" sibTransId="{9C3CD56C-D904-4C68-B815-6086A0F8DAB3}"/>
    <dgm:cxn modelId="{B8BB158A-FFF2-4730-B0F9-AE5A8D9D6716}" type="presOf" srcId="{B696633E-FB91-451E-A48C-547BAB02658C}" destId="{0E50D46D-B0DD-445D-A243-36EFB3200F1E}" srcOrd="0" destOrd="1" presId="urn:microsoft.com/office/officeart/2005/8/layout/vList4"/>
    <dgm:cxn modelId="{4F91918C-7E33-476F-8E5D-07784F15FAE8}" srcId="{E316648A-5A2F-49CE-A93E-D60020E0A249}" destId="{39C18AA0-F7F2-4B2D-88DB-003CF5A57E70}" srcOrd="1" destOrd="0" parTransId="{84E9C9AC-95AD-47B7-91D0-3066435890CE}" sibTransId="{4D1C185D-B3AB-44CE-BFB3-25828DD1C3CE}"/>
    <dgm:cxn modelId="{DEFD9593-2BFD-441B-8299-48F8D4A4588E}" type="presOf" srcId="{A8615746-AD60-49F6-A79C-CCDFA287CF6C}" destId="{46A0E244-5DC5-4C45-A4D0-97EB7FD4FDA7}" srcOrd="0" destOrd="0" presId="urn:microsoft.com/office/officeart/2005/8/layout/vList4"/>
    <dgm:cxn modelId="{55766594-3C7E-4690-AE45-6A2837B35D2C}" srcId="{E316648A-5A2F-49CE-A93E-D60020E0A249}" destId="{F57E930D-7602-4472-8417-A6685AEF9F06}" srcOrd="2" destOrd="0" parTransId="{7077AD54-53DE-4299-829E-06B0F01CEC89}" sibTransId="{99F8AFCD-9664-46CD-B9B4-AA99A95586B3}"/>
    <dgm:cxn modelId="{C7B87297-5449-4618-8D9E-654EB5D7D222}" srcId="{3CCCC9C5-C0D0-4027-8263-3FDE9D1745BD}" destId="{B696633E-FB91-451E-A48C-547BAB02658C}" srcOrd="0" destOrd="0" parTransId="{9CD1CFC1-0B65-4E45-9B27-6F937076FBE6}" sibTransId="{2924A1D6-D877-41B5-9002-1400644E6616}"/>
    <dgm:cxn modelId="{B0E8C0A1-45F5-443D-B50F-8E451E968BB8}" type="presOf" srcId="{E316648A-5A2F-49CE-A93E-D60020E0A249}" destId="{D4A8892E-89B4-4DE2-A4FB-56E6E35BD74E}" srcOrd="1" destOrd="0" presId="urn:microsoft.com/office/officeart/2005/8/layout/vList4"/>
    <dgm:cxn modelId="{DC84F2AA-1DD5-485B-831D-5FBA8A9DD018}" type="presOf" srcId="{4669532B-8EDF-47B6-9913-284F2CAECAA2}" destId="{0E50D46D-B0DD-445D-A243-36EFB3200F1E}" srcOrd="0" destOrd="2" presId="urn:microsoft.com/office/officeart/2005/8/layout/vList4"/>
    <dgm:cxn modelId="{2B843AC0-2CC2-4BB6-826B-C64E724E24C5}" type="presOf" srcId="{4669532B-8EDF-47B6-9913-284F2CAECAA2}" destId="{BFA3872B-678B-4C7A-8458-EE8DC67B7467}" srcOrd="1" destOrd="2" presId="urn:microsoft.com/office/officeart/2005/8/layout/vList4"/>
    <dgm:cxn modelId="{D4161BC2-0254-4FD2-BE9D-67FE46B408AA}" type="presOf" srcId="{F57E930D-7602-4472-8417-A6685AEF9F06}" destId="{9D774D6D-E912-4533-AEF4-6DE9D96C21AD}" srcOrd="0" destOrd="3" presId="urn:microsoft.com/office/officeart/2005/8/layout/vList4"/>
    <dgm:cxn modelId="{24BCD5D4-4679-4FCD-96EF-BA4C9F52CE10}" type="presOf" srcId="{F57E930D-7602-4472-8417-A6685AEF9F06}" destId="{D4A8892E-89B4-4DE2-A4FB-56E6E35BD74E}" srcOrd="1" destOrd="3" presId="urn:microsoft.com/office/officeart/2005/8/layout/vList4"/>
    <dgm:cxn modelId="{B4A24DDD-DBEE-490C-B40A-01BBC463DB0C}" type="presOf" srcId="{39C18AA0-F7F2-4B2D-88DB-003CF5A57E70}" destId="{D4A8892E-89B4-4DE2-A4FB-56E6E35BD74E}" srcOrd="1" destOrd="2" presId="urn:microsoft.com/office/officeart/2005/8/layout/vList4"/>
    <dgm:cxn modelId="{BE1560E7-AEB5-4D2B-BDEA-202C22EC8038}" type="presOf" srcId="{684F6782-D62D-4B90-9F81-47089570E963}" destId="{D4A8892E-89B4-4DE2-A4FB-56E6E35BD74E}" srcOrd="1" destOrd="1" presId="urn:microsoft.com/office/officeart/2005/8/layout/vList4"/>
    <dgm:cxn modelId="{4B1655EC-A6D5-490B-89AE-16960F7D211F}" type="presOf" srcId="{DD8CA159-D9AE-456D-9F1D-907480D11482}" destId="{0E50D46D-B0DD-445D-A243-36EFB3200F1E}" srcOrd="0" destOrd="3" presId="urn:microsoft.com/office/officeart/2005/8/layout/vList4"/>
    <dgm:cxn modelId="{1A6F87ED-3B3E-44FB-8B7D-0034901AE8DC}" type="presOf" srcId="{B696633E-FB91-451E-A48C-547BAB02658C}" destId="{BFA3872B-678B-4C7A-8458-EE8DC67B7467}" srcOrd="1" destOrd="1" presId="urn:microsoft.com/office/officeart/2005/8/layout/vList4"/>
    <dgm:cxn modelId="{662279F3-CE9D-44B6-8172-E63B5FCB2F5D}" type="presOf" srcId="{0CFE06EE-7F95-4FE3-B587-606550041A9C}" destId="{BFA3872B-678B-4C7A-8458-EE8DC67B7467}" srcOrd="1" destOrd="4" presId="urn:microsoft.com/office/officeart/2005/8/layout/vList4"/>
    <dgm:cxn modelId="{2BE21EFA-011D-4F9E-8BF4-5E965C5F6F04}" type="presOf" srcId="{684F6782-D62D-4B90-9F81-47089570E963}" destId="{9D774D6D-E912-4533-AEF4-6DE9D96C21AD}" srcOrd="0" destOrd="1" presId="urn:microsoft.com/office/officeart/2005/8/layout/vList4"/>
    <dgm:cxn modelId="{BAC2FA64-E9CC-4127-8061-374C2C8F2499}" type="presParOf" srcId="{46A0E244-5DC5-4C45-A4D0-97EB7FD4FDA7}" destId="{711E4C6A-224D-48A6-8297-BAEDBC738567}" srcOrd="0" destOrd="0" presId="urn:microsoft.com/office/officeart/2005/8/layout/vList4"/>
    <dgm:cxn modelId="{A27C846C-A140-49AF-85FD-18BCC2C574D1}" type="presParOf" srcId="{711E4C6A-224D-48A6-8297-BAEDBC738567}" destId="{0E50D46D-B0DD-445D-A243-36EFB3200F1E}" srcOrd="0" destOrd="0" presId="urn:microsoft.com/office/officeart/2005/8/layout/vList4"/>
    <dgm:cxn modelId="{1B617E01-5D0A-468A-9890-89D758B6A7F1}" type="presParOf" srcId="{711E4C6A-224D-48A6-8297-BAEDBC738567}" destId="{41E69061-A9A2-49E4-967A-27A6202A905A}" srcOrd="1" destOrd="0" presId="urn:microsoft.com/office/officeart/2005/8/layout/vList4"/>
    <dgm:cxn modelId="{FF5CADA4-4779-4C83-A3F1-9C45934BA459}" type="presParOf" srcId="{711E4C6A-224D-48A6-8297-BAEDBC738567}" destId="{BFA3872B-678B-4C7A-8458-EE8DC67B7467}" srcOrd="2" destOrd="0" presId="urn:microsoft.com/office/officeart/2005/8/layout/vList4"/>
    <dgm:cxn modelId="{009AB3FA-A899-47B9-972A-4C2BBA527BCE}" type="presParOf" srcId="{46A0E244-5DC5-4C45-A4D0-97EB7FD4FDA7}" destId="{C2E145D1-469E-4354-871F-0E2FC5D763B3}" srcOrd="1" destOrd="0" presId="urn:microsoft.com/office/officeart/2005/8/layout/vList4"/>
    <dgm:cxn modelId="{D9B79741-48FD-4BA1-91AC-E8E4C98285D3}" type="presParOf" srcId="{46A0E244-5DC5-4C45-A4D0-97EB7FD4FDA7}" destId="{20108FE4-958F-406B-ADF7-B11168CB0D73}" srcOrd="2" destOrd="0" presId="urn:microsoft.com/office/officeart/2005/8/layout/vList4"/>
    <dgm:cxn modelId="{4555CC73-2223-4D3E-A279-3EBF8303A0E8}" type="presParOf" srcId="{20108FE4-958F-406B-ADF7-B11168CB0D73}" destId="{9D774D6D-E912-4533-AEF4-6DE9D96C21AD}" srcOrd="0" destOrd="0" presId="urn:microsoft.com/office/officeart/2005/8/layout/vList4"/>
    <dgm:cxn modelId="{9932DE6C-B177-4246-B895-9540F9F226C4}" type="presParOf" srcId="{20108FE4-958F-406B-ADF7-B11168CB0D73}" destId="{8FD35EA8-B78A-44F3-9CA3-9C1E33F02BDC}" srcOrd="1" destOrd="0" presId="urn:microsoft.com/office/officeart/2005/8/layout/vList4"/>
    <dgm:cxn modelId="{CCFE775B-339F-47CD-B8AB-6071D51DD445}" type="presParOf" srcId="{20108FE4-958F-406B-ADF7-B11168CB0D73}" destId="{D4A8892E-89B4-4DE2-A4FB-56E6E35BD74E}" srcOrd="2" destOrd="0" presId="urn:microsoft.com/office/officeart/2005/8/layout/vList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8615746-AD60-49F6-A79C-CCDFA287CF6C}" type="doc">
      <dgm:prSet loTypeId="urn:microsoft.com/office/officeart/2005/8/layout/vList4" loCatId="list" qsTypeId="urn:microsoft.com/office/officeart/2005/8/quickstyle/simple1" qsCatId="simple" csTypeId="urn:microsoft.com/office/officeart/2005/8/colors/accent1_2" csCatId="accent1" phldr="1"/>
      <dgm:spPr/>
      <dgm:t>
        <a:bodyPr/>
        <a:lstStyle/>
        <a:p>
          <a:endParaRPr lang="en-SG"/>
        </a:p>
      </dgm:t>
    </dgm:pt>
    <dgm:pt modelId="{3CCCC9C5-C0D0-4027-8263-3FDE9D1745BD}">
      <dgm:prSet phldrT="[Text]" custT="1"/>
      <dgm:spPr>
        <a:solidFill>
          <a:srgbClr val="FFFFFF"/>
        </a:solidFill>
        <a:ln w="28575">
          <a:solidFill>
            <a:srgbClr val="715543"/>
          </a:solidFill>
        </a:ln>
      </dgm:spPr>
      <dgm:t>
        <a:bodyPr vert="horz" tIns="108000"/>
        <a:lstStyle/>
        <a:p>
          <a:r>
            <a:rPr lang="en-SG" sz="1400" b="1" spc="50" baseline="0" dirty="0">
              <a:solidFill>
                <a:srgbClr val="715543"/>
              </a:solidFill>
              <a:latin typeface="Arial Narrow" panose="020B0606020202030204" pitchFamily="34" charset="0"/>
              <a:cs typeface="Arial" panose="020B0604020202020204" pitchFamily="34" charset="0"/>
            </a:rPr>
            <a:t>Executing the Review</a:t>
          </a:r>
        </a:p>
      </dgm:t>
    </dgm:pt>
    <dgm:pt modelId="{154E81B2-BA01-476C-92D7-31DE234219A9}" type="sibTrans" cxnId="{B83BF249-BAAA-4F1A-B488-9DCA8F29086C}">
      <dgm:prSet/>
      <dgm:spPr/>
      <dgm:t>
        <a:bodyPr/>
        <a:lstStyle/>
        <a:p>
          <a:endParaRPr lang="en-SG" sz="2400">
            <a:latin typeface="Arial" panose="020B0604020202020204" pitchFamily="34" charset="0"/>
            <a:cs typeface="Arial" panose="020B0604020202020204" pitchFamily="34" charset="0"/>
          </a:endParaRPr>
        </a:p>
      </dgm:t>
    </dgm:pt>
    <dgm:pt modelId="{8AC67581-747F-409E-AA8D-212CF93234B6}" type="parTrans" cxnId="{B83BF249-BAAA-4F1A-B488-9DCA8F29086C}">
      <dgm:prSet/>
      <dgm:spPr/>
      <dgm:t>
        <a:bodyPr/>
        <a:lstStyle/>
        <a:p>
          <a:endParaRPr lang="en-SG" sz="2400">
            <a:latin typeface="Arial" panose="020B0604020202020204" pitchFamily="34" charset="0"/>
            <a:cs typeface="Arial" panose="020B0604020202020204" pitchFamily="34" charset="0"/>
          </a:endParaRPr>
        </a:p>
      </dgm:t>
    </dgm:pt>
    <dgm:pt modelId="{FCF5212C-5041-4806-86C3-211EC013A0DB}">
      <dgm:prSet phldrT="[Text]" custT="1"/>
      <dgm:spPr>
        <a:solidFill>
          <a:srgbClr val="FFFFFF"/>
        </a:solidFill>
        <a:ln w="28575">
          <a:solidFill>
            <a:srgbClr val="715543"/>
          </a:solidFill>
        </a:ln>
      </dgm:spPr>
      <dgm:t>
        <a:bodyPr vert="horz" tIns="108000"/>
        <a:lstStyle/>
        <a:p>
          <a:pPr marL="136800" indent="-136800"/>
          <a:r>
            <a:rPr lang="en-SG" sz="1150" spc="50" baseline="0" dirty="0">
              <a:solidFill>
                <a:srgbClr val="313840"/>
              </a:solidFill>
              <a:latin typeface="Arial Narrow" panose="020B0606020202030204" pitchFamily="34" charset="0"/>
              <a:cs typeface="Arial" panose="020B0604020202020204" pitchFamily="34" charset="0"/>
            </a:rPr>
            <a:t>Get a comprehensive understanding of critical business processes and risks through interviews with key personnel and system walkthrough</a:t>
          </a:r>
        </a:p>
      </dgm:t>
    </dgm:pt>
    <dgm:pt modelId="{75BAE6E4-EA76-4776-9BFA-A61622E88A9E}" type="sibTrans" cxnId="{97D96D0A-244D-472B-A19D-2B8501B3DDBB}">
      <dgm:prSet/>
      <dgm:spPr/>
      <dgm:t>
        <a:bodyPr/>
        <a:lstStyle/>
        <a:p>
          <a:endParaRPr lang="en-SG" sz="2400">
            <a:latin typeface="Arial" panose="020B0604020202020204" pitchFamily="34" charset="0"/>
            <a:cs typeface="Arial" panose="020B0604020202020204" pitchFamily="34" charset="0"/>
          </a:endParaRPr>
        </a:p>
      </dgm:t>
    </dgm:pt>
    <dgm:pt modelId="{30CA1EA2-9603-40E4-B2C9-C5425A4D581F}" type="parTrans" cxnId="{97D96D0A-244D-472B-A19D-2B8501B3DDBB}">
      <dgm:prSet/>
      <dgm:spPr/>
      <dgm:t>
        <a:bodyPr/>
        <a:lstStyle/>
        <a:p>
          <a:endParaRPr lang="en-SG" sz="2400">
            <a:latin typeface="Arial" panose="020B0604020202020204" pitchFamily="34" charset="0"/>
            <a:cs typeface="Arial" panose="020B0604020202020204" pitchFamily="34" charset="0"/>
          </a:endParaRPr>
        </a:p>
      </dgm:t>
    </dgm:pt>
    <dgm:pt modelId="{E316648A-5A2F-49CE-A93E-D60020E0A249}">
      <dgm:prSet phldrT="[Text]" custT="1"/>
      <dgm:spPr>
        <a:solidFill>
          <a:srgbClr val="FFFFFF"/>
        </a:solidFill>
        <a:ln w="28575">
          <a:solidFill>
            <a:srgbClr val="715543"/>
          </a:solidFill>
        </a:ln>
      </dgm:spPr>
      <dgm:t>
        <a:bodyPr vert="horz" tIns="108000"/>
        <a:lstStyle/>
        <a:p>
          <a:r>
            <a:rPr lang="en-SG" sz="1400" b="1" spc="50" baseline="0" dirty="0">
              <a:solidFill>
                <a:srgbClr val="715543"/>
              </a:solidFill>
              <a:latin typeface="Arial Narrow" panose="020B0606020202030204" pitchFamily="34" charset="0"/>
              <a:cs typeface="Arial" panose="020B0604020202020204" pitchFamily="34" charset="0"/>
            </a:rPr>
            <a:t>Communication</a:t>
          </a:r>
        </a:p>
      </dgm:t>
    </dgm:pt>
    <dgm:pt modelId="{9DFB20C3-0E9D-4DDF-8F6E-33A78BBA64C1}" type="sibTrans" cxnId="{D3BC8F33-9553-4437-A8A4-A80853036AC7}">
      <dgm:prSet/>
      <dgm:spPr/>
      <dgm:t>
        <a:bodyPr/>
        <a:lstStyle/>
        <a:p>
          <a:endParaRPr lang="en-SG" sz="2400">
            <a:latin typeface="Arial" panose="020B0604020202020204" pitchFamily="34" charset="0"/>
            <a:cs typeface="Arial" panose="020B0604020202020204" pitchFamily="34" charset="0"/>
          </a:endParaRPr>
        </a:p>
      </dgm:t>
    </dgm:pt>
    <dgm:pt modelId="{696C2C05-ADED-4DF8-9D6B-491110D8A1A9}" type="parTrans" cxnId="{D3BC8F33-9553-4437-A8A4-A80853036AC7}">
      <dgm:prSet/>
      <dgm:spPr/>
      <dgm:t>
        <a:bodyPr/>
        <a:lstStyle/>
        <a:p>
          <a:endParaRPr lang="en-SG" sz="2400">
            <a:latin typeface="Arial" panose="020B0604020202020204" pitchFamily="34" charset="0"/>
            <a:cs typeface="Arial" panose="020B0604020202020204" pitchFamily="34" charset="0"/>
          </a:endParaRPr>
        </a:p>
      </dgm:t>
    </dgm:pt>
    <dgm:pt modelId="{684F6782-D62D-4B90-9F81-47089570E963}">
      <dgm:prSet custT="1"/>
      <dgm:spPr>
        <a:solidFill>
          <a:srgbClr val="FFFFFF"/>
        </a:solidFill>
        <a:ln w="28575">
          <a:solidFill>
            <a:srgbClr val="715543"/>
          </a:solidFill>
        </a:ln>
      </dgm:spPr>
      <dgm:t>
        <a:bodyPr vert="horz" tIns="108000"/>
        <a:lstStyle/>
        <a:p>
          <a:pPr marL="136800" indent="-136800"/>
          <a:r>
            <a:rPr lang="en-SG" sz="1150" spc="50" baseline="0" dirty="0">
              <a:solidFill>
                <a:srgbClr val="313840"/>
              </a:solidFill>
              <a:latin typeface="Arial Narrow" panose="020B0606020202030204" pitchFamily="34" charset="0"/>
              <a:cs typeface="Arial" panose="020B0604020202020204" pitchFamily="34" charset="0"/>
            </a:rPr>
            <a:t>Discuss initial findings with management and other key personnel involved in certain processes</a:t>
          </a:r>
        </a:p>
      </dgm:t>
    </dgm:pt>
    <dgm:pt modelId="{4F03C9C8-B242-469B-9702-1A101E68CBB5}" type="sibTrans" cxnId="{96634C35-5542-432B-85D3-B6D2EA0AB185}">
      <dgm:prSet/>
      <dgm:spPr/>
      <dgm:t>
        <a:bodyPr/>
        <a:lstStyle/>
        <a:p>
          <a:endParaRPr lang="en-SG" sz="2400">
            <a:latin typeface="Arial" panose="020B0604020202020204" pitchFamily="34" charset="0"/>
            <a:cs typeface="Arial" panose="020B0604020202020204" pitchFamily="34" charset="0"/>
          </a:endParaRPr>
        </a:p>
      </dgm:t>
    </dgm:pt>
    <dgm:pt modelId="{69BC4CA4-B1E8-47C5-9700-92043A2CB923}" type="parTrans" cxnId="{96634C35-5542-432B-85D3-B6D2EA0AB185}">
      <dgm:prSet/>
      <dgm:spPr/>
      <dgm:t>
        <a:bodyPr/>
        <a:lstStyle/>
        <a:p>
          <a:endParaRPr lang="en-SG" sz="2400">
            <a:latin typeface="Arial" panose="020B0604020202020204" pitchFamily="34" charset="0"/>
            <a:cs typeface="Arial" panose="020B0604020202020204" pitchFamily="34" charset="0"/>
          </a:endParaRPr>
        </a:p>
      </dgm:t>
    </dgm:pt>
    <dgm:pt modelId="{6D0CC4BF-C866-458A-97AE-229D1DFE8948}">
      <dgm:prSet custT="1"/>
      <dgm:spPr>
        <a:solidFill>
          <a:srgbClr val="FFFFFF"/>
        </a:solidFill>
        <a:ln w="28575">
          <a:solidFill>
            <a:srgbClr val="715543"/>
          </a:solidFill>
        </a:ln>
      </dgm:spPr>
      <dgm:t>
        <a:bodyPr tIns="108000"/>
        <a:lstStyle/>
        <a:p>
          <a:pPr marL="136800" indent="-136800"/>
          <a:r>
            <a:rPr lang="en-SG" sz="1150" spc="50" baseline="0" dirty="0">
              <a:solidFill>
                <a:srgbClr val="313840"/>
              </a:solidFill>
              <a:latin typeface="Arial Narrow" panose="020B0606020202030204" pitchFamily="34" charset="0"/>
              <a:cs typeface="Arial" panose="020B0604020202020204" pitchFamily="34" charset="0"/>
            </a:rPr>
            <a:t>Evaluate the adequacy and effectiveness of existing controls through testing and data analysis</a:t>
          </a:r>
        </a:p>
      </dgm:t>
    </dgm:pt>
    <dgm:pt modelId="{B5C17D9E-9641-459E-80CD-B1D36264DD0E}" type="parTrans" cxnId="{B646CF87-5D97-4C82-B2FA-6CF27EFEB590}">
      <dgm:prSet/>
      <dgm:spPr/>
      <dgm:t>
        <a:bodyPr/>
        <a:lstStyle/>
        <a:p>
          <a:endParaRPr lang="en-SG" sz="2400">
            <a:latin typeface="Arial" panose="020B0604020202020204" pitchFamily="34" charset="0"/>
            <a:cs typeface="Arial" panose="020B0604020202020204" pitchFamily="34" charset="0"/>
          </a:endParaRPr>
        </a:p>
      </dgm:t>
    </dgm:pt>
    <dgm:pt modelId="{65FE8AEA-74BC-4015-9040-1D3143CB451F}" type="sibTrans" cxnId="{B646CF87-5D97-4C82-B2FA-6CF27EFEB590}">
      <dgm:prSet/>
      <dgm:spPr/>
      <dgm:t>
        <a:bodyPr/>
        <a:lstStyle/>
        <a:p>
          <a:endParaRPr lang="en-SG" sz="2400">
            <a:latin typeface="Arial" panose="020B0604020202020204" pitchFamily="34" charset="0"/>
            <a:cs typeface="Arial" panose="020B0604020202020204" pitchFamily="34" charset="0"/>
          </a:endParaRPr>
        </a:p>
      </dgm:t>
    </dgm:pt>
    <dgm:pt modelId="{34AE82C6-7601-4583-9103-BB971A70AD38}">
      <dgm:prSet custT="1"/>
      <dgm:spPr>
        <a:solidFill>
          <a:srgbClr val="FFFFFF"/>
        </a:solidFill>
        <a:ln w="28575">
          <a:solidFill>
            <a:srgbClr val="715543"/>
          </a:solidFill>
        </a:ln>
      </dgm:spPr>
      <dgm:t>
        <a:bodyPr tIns="108000"/>
        <a:lstStyle/>
        <a:p>
          <a:pPr marL="136800" indent="-136800"/>
          <a:r>
            <a:rPr lang="en-SG" sz="1150" spc="50" baseline="0" dirty="0">
              <a:solidFill>
                <a:srgbClr val="313840"/>
              </a:solidFill>
              <a:latin typeface="Arial Narrow" panose="020B0606020202030204" pitchFamily="34" charset="0"/>
              <a:cs typeface="Arial" panose="020B0604020202020204" pitchFamily="34" charset="0"/>
            </a:rPr>
            <a:t>Seek clarification when discrepancies or exceptions are noted</a:t>
          </a:r>
        </a:p>
      </dgm:t>
    </dgm:pt>
    <dgm:pt modelId="{3D7AA432-046D-4BD1-A6E2-ED8E301FA5A8}" type="parTrans" cxnId="{80AA17A8-3CD2-44A8-ABEE-D8F15D828107}">
      <dgm:prSet/>
      <dgm:spPr/>
      <dgm:t>
        <a:bodyPr/>
        <a:lstStyle/>
        <a:p>
          <a:endParaRPr lang="en-SG" sz="2400">
            <a:latin typeface="Arial" panose="020B0604020202020204" pitchFamily="34" charset="0"/>
            <a:cs typeface="Arial" panose="020B0604020202020204" pitchFamily="34" charset="0"/>
          </a:endParaRPr>
        </a:p>
      </dgm:t>
    </dgm:pt>
    <dgm:pt modelId="{93DF981E-87A9-4416-8FC8-EB36B8BD2589}" type="sibTrans" cxnId="{80AA17A8-3CD2-44A8-ABEE-D8F15D828107}">
      <dgm:prSet/>
      <dgm:spPr/>
      <dgm:t>
        <a:bodyPr/>
        <a:lstStyle/>
        <a:p>
          <a:endParaRPr lang="en-SG" sz="2400">
            <a:latin typeface="Arial" panose="020B0604020202020204" pitchFamily="34" charset="0"/>
            <a:cs typeface="Arial" panose="020B0604020202020204" pitchFamily="34" charset="0"/>
          </a:endParaRPr>
        </a:p>
      </dgm:t>
    </dgm:pt>
    <dgm:pt modelId="{602722CF-07AD-4FB8-83E3-2BEFB8AB8325}">
      <dgm:prSet custT="1"/>
      <dgm:spPr>
        <a:solidFill>
          <a:srgbClr val="FFFFFF"/>
        </a:solidFill>
        <a:ln w="28575">
          <a:solidFill>
            <a:srgbClr val="715543"/>
          </a:solidFill>
        </a:ln>
      </dgm:spPr>
      <dgm:t>
        <a:bodyPr tIns="108000"/>
        <a:lstStyle/>
        <a:p>
          <a:pPr marL="136800" indent="-136800"/>
          <a:r>
            <a:rPr lang="en-SG" sz="1150" spc="50" baseline="0" dirty="0">
              <a:solidFill>
                <a:srgbClr val="313840"/>
              </a:solidFill>
              <a:latin typeface="Arial Narrow" panose="020B0606020202030204" pitchFamily="34" charset="0"/>
              <a:cs typeface="Arial" panose="020B0604020202020204" pitchFamily="34" charset="0"/>
            </a:rPr>
            <a:t>Identify areas of possible improvement through addressing areas of weakness</a:t>
          </a:r>
        </a:p>
      </dgm:t>
    </dgm:pt>
    <dgm:pt modelId="{F7E49E5F-CF06-4E09-B0C5-EF6DA1C4D020}" type="parTrans" cxnId="{E194338A-B348-40B4-BEE2-D6A657491606}">
      <dgm:prSet/>
      <dgm:spPr/>
      <dgm:t>
        <a:bodyPr/>
        <a:lstStyle/>
        <a:p>
          <a:endParaRPr lang="en-SG" sz="2400">
            <a:latin typeface="Arial" panose="020B0604020202020204" pitchFamily="34" charset="0"/>
            <a:cs typeface="Arial" panose="020B0604020202020204" pitchFamily="34" charset="0"/>
          </a:endParaRPr>
        </a:p>
      </dgm:t>
    </dgm:pt>
    <dgm:pt modelId="{9706EAEA-F50E-4DE3-9AB8-4D11DAFC9D7B}" type="sibTrans" cxnId="{E194338A-B348-40B4-BEE2-D6A657491606}">
      <dgm:prSet/>
      <dgm:spPr/>
      <dgm:t>
        <a:bodyPr/>
        <a:lstStyle/>
        <a:p>
          <a:endParaRPr lang="en-SG" sz="2400">
            <a:latin typeface="Arial" panose="020B0604020202020204" pitchFamily="34" charset="0"/>
            <a:cs typeface="Arial" panose="020B0604020202020204" pitchFamily="34" charset="0"/>
          </a:endParaRPr>
        </a:p>
      </dgm:t>
    </dgm:pt>
    <dgm:pt modelId="{305AE38F-F414-4E41-A45F-CF07D98C0E05}">
      <dgm:prSet custT="1"/>
      <dgm:spPr>
        <a:solidFill>
          <a:srgbClr val="FFFFFF"/>
        </a:solidFill>
        <a:ln w="28575">
          <a:solidFill>
            <a:srgbClr val="715543"/>
          </a:solidFill>
        </a:ln>
      </dgm:spPr>
      <dgm:t>
        <a:bodyPr tIns="108000"/>
        <a:lstStyle/>
        <a:p>
          <a:pPr marL="136800" indent="-136800"/>
          <a:r>
            <a:rPr lang="en-SG" sz="1150" spc="50" baseline="0" dirty="0">
              <a:solidFill>
                <a:srgbClr val="313840"/>
              </a:solidFill>
              <a:latin typeface="Arial Narrow" panose="020B0606020202030204" pitchFamily="34" charset="0"/>
              <a:cs typeface="Arial" panose="020B0604020202020204" pitchFamily="34" charset="0"/>
            </a:rPr>
            <a:t>Obtain management and process owners’ comments on existing gaps, proposed action plans and target completion date</a:t>
          </a:r>
        </a:p>
      </dgm:t>
    </dgm:pt>
    <dgm:pt modelId="{29761AC3-72E9-48D2-8AD5-7F4470883428}" type="parTrans" cxnId="{E0CA854E-5962-4D04-A1BA-FE9B7D455120}">
      <dgm:prSet/>
      <dgm:spPr/>
      <dgm:t>
        <a:bodyPr/>
        <a:lstStyle/>
        <a:p>
          <a:endParaRPr lang="en-SG" sz="2400">
            <a:latin typeface="Arial" panose="020B0604020202020204" pitchFamily="34" charset="0"/>
            <a:cs typeface="Arial" panose="020B0604020202020204" pitchFamily="34" charset="0"/>
          </a:endParaRPr>
        </a:p>
      </dgm:t>
    </dgm:pt>
    <dgm:pt modelId="{49355DF5-1453-4D4F-B197-DC2B8AB63A51}" type="sibTrans" cxnId="{E0CA854E-5962-4D04-A1BA-FE9B7D455120}">
      <dgm:prSet/>
      <dgm:spPr/>
      <dgm:t>
        <a:bodyPr/>
        <a:lstStyle/>
        <a:p>
          <a:endParaRPr lang="en-SG" sz="2400">
            <a:latin typeface="Arial" panose="020B0604020202020204" pitchFamily="34" charset="0"/>
            <a:cs typeface="Arial" panose="020B0604020202020204" pitchFamily="34" charset="0"/>
          </a:endParaRPr>
        </a:p>
      </dgm:t>
    </dgm:pt>
    <dgm:pt modelId="{288AFF3A-B3FC-4B76-80E2-98415C765934}">
      <dgm:prSet custT="1"/>
      <dgm:spPr>
        <a:solidFill>
          <a:srgbClr val="FFFFFF"/>
        </a:solidFill>
        <a:ln w="28575">
          <a:solidFill>
            <a:srgbClr val="715543"/>
          </a:solidFill>
        </a:ln>
      </dgm:spPr>
      <dgm:t>
        <a:bodyPr tIns="108000"/>
        <a:lstStyle/>
        <a:p>
          <a:pPr marL="136800" indent="-136800"/>
          <a:r>
            <a:rPr lang="en-SG" sz="1150" spc="50" baseline="0" dirty="0">
              <a:solidFill>
                <a:srgbClr val="313840"/>
              </a:solidFill>
              <a:latin typeface="Arial Narrow" panose="020B0606020202030204" pitchFamily="34" charset="0"/>
              <a:cs typeface="Arial" panose="020B0604020202020204" pitchFamily="34" charset="0"/>
            </a:rPr>
            <a:t>Put forth practical recommendations to address existing gaps identified and to enhance controls in key processes</a:t>
          </a:r>
        </a:p>
      </dgm:t>
    </dgm:pt>
    <dgm:pt modelId="{FEC3BC33-A535-4AE2-BCD2-251A6BB14A03}" type="parTrans" cxnId="{2DC30ED1-43FA-45C0-A07C-251178AFC771}">
      <dgm:prSet/>
      <dgm:spPr/>
      <dgm:t>
        <a:bodyPr/>
        <a:lstStyle/>
        <a:p>
          <a:endParaRPr lang="en-SG" sz="2400">
            <a:latin typeface="Arial" panose="020B0604020202020204" pitchFamily="34" charset="0"/>
            <a:cs typeface="Arial" panose="020B0604020202020204" pitchFamily="34" charset="0"/>
          </a:endParaRPr>
        </a:p>
      </dgm:t>
    </dgm:pt>
    <dgm:pt modelId="{1296B4A1-71FB-43B6-A2E4-9E9B50B593D1}" type="sibTrans" cxnId="{2DC30ED1-43FA-45C0-A07C-251178AFC771}">
      <dgm:prSet/>
      <dgm:spPr/>
      <dgm:t>
        <a:bodyPr/>
        <a:lstStyle/>
        <a:p>
          <a:endParaRPr lang="en-SG" sz="2400">
            <a:latin typeface="Arial" panose="020B0604020202020204" pitchFamily="34" charset="0"/>
            <a:cs typeface="Arial" panose="020B0604020202020204" pitchFamily="34" charset="0"/>
          </a:endParaRPr>
        </a:p>
      </dgm:t>
    </dgm:pt>
    <dgm:pt modelId="{32EEA321-F8D8-4A0F-8E8C-B9C149CA8452}">
      <dgm:prSet custT="1"/>
      <dgm:spPr>
        <a:solidFill>
          <a:srgbClr val="FFFFFF"/>
        </a:solidFill>
        <a:ln w="28575">
          <a:solidFill>
            <a:srgbClr val="715543"/>
          </a:solidFill>
        </a:ln>
      </dgm:spPr>
      <dgm:t>
        <a:bodyPr tIns="108000"/>
        <a:lstStyle/>
        <a:p>
          <a:pPr marL="136800" indent="-136800"/>
          <a:r>
            <a:rPr lang="en-SG" sz="1150" spc="50" baseline="0" dirty="0">
              <a:solidFill>
                <a:srgbClr val="313840"/>
              </a:solidFill>
              <a:latin typeface="Arial Narrow" panose="020B0606020202030204" pitchFamily="34" charset="0"/>
              <a:cs typeface="Arial" panose="020B0604020202020204" pitchFamily="34" charset="0"/>
            </a:rPr>
            <a:t>Obtain and evaluate management’s response to our recommendations</a:t>
          </a:r>
        </a:p>
      </dgm:t>
    </dgm:pt>
    <dgm:pt modelId="{5C1699D1-CFED-4D42-B200-936149524272}" type="parTrans" cxnId="{07625075-2E68-47F2-B1BF-762D0BD94DAB}">
      <dgm:prSet/>
      <dgm:spPr/>
      <dgm:t>
        <a:bodyPr/>
        <a:lstStyle/>
        <a:p>
          <a:endParaRPr lang="en-SG" sz="2400">
            <a:latin typeface="Arial" panose="020B0604020202020204" pitchFamily="34" charset="0"/>
            <a:cs typeface="Arial" panose="020B0604020202020204" pitchFamily="34" charset="0"/>
          </a:endParaRPr>
        </a:p>
      </dgm:t>
    </dgm:pt>
    <dgm:pt modelId="{C1C0BB5C-EDBC-4B91-B84C-2390CFBC165C}" type="sibTrans" cxnId="{07625075-2E68-47F2-B1BF-762D0BD94DAB}">
      <dgm:prSet/>
      <dgm:spPr/>
      <dgm:t>
        <a:bodyPr/>
        <a:lstStyle/>
        <a:p>
          <a:endParaRPr lang="en-SG" sz="2400">
            <a:latin typeface="Arial" panose="020B0604020202020204" pitchFamily="34" charset="0"/>
            <a:cs typeface="Arial" panose="020B0604020202020204" pitchFamily="34" charset="0"/>
          </a:endParaRPr>
        </a:p>
      </dgm:t>
    </dgm:pt>
    <dgm:pt modelId="{2E1446C8-95C4-4EF0-8B08-1E4B2E07A2B7}">
      <dgm:prSet custT="1"/>
      <dgm:spPr>
        <a:solidFill>
          <a:srgbClr val="FFFFFF"/>
        </a:solidFill>
        <a:ln w="28575">
          <a:solidFill>
            <a:srgbClr val="715543"/>
          </a:solidFill>
        </a:ln>
      </dgm:spPr>
      <dgm:t>
        <a:bodyPr tIns="108000"/>
        <a:lstStyle/>
        <a:p>
          <a:pPr marL="136800" indent="-136800"/>
          <a:r>
            <a:rPr lang="en-SG" sz="1150" spc="50" baseline="0" dirty="0">
              <a:solidFill>
                <a:srgbClr val="313840"/>
              </a:solidFill>
              <a:latin typeface="Arial Narrow" panose="020B0606020202030204" pitchFamily="34" charset="0"/>
              <a:cs typeface="Arial" panose="020B0604020202020204" pitchFamily="34" charset="0"/>
            </a:rPr>
            <a:t>Maintain open lines of communication and present the results to management and board for adoption</a:t>
          </a:r>
        </a:p>
      </dgm:t>
    </dgm:pt>
    <dgm:pt modelId="{43D99ECB-29B4-4F95-AD61-322358FB0DAA}" type="parTrans" cxnId="{650B64C5-03E3-40F1-876C-7DE632EBBD74}">
      <dgm:prSet/>
      <dgm:spPr/>
      <dgm:t>
        <a:bodyPr/>
        <a:lstStyle/>
        <a:p>
          <a:endParaRPr lang="en-SG" sz="2400">
            <a:latin typeface="Arial" panose="020B0604020202020204" pitchFamily="34" charset="0"/>
            <a:cs typeface="Arial" panose="020B0604020202020204" pitchFamily="34" charset="0"/>
          </a:endParaRPr>
        </a:p>
      </dgm:t>
    </dgm:pt>
    <dgm:pt modelId="{CBFA011E-1ED1-4D25-867B-E905B1AD3F27}" type="sibTrans" cxnId="{650B64C5-03E3-40F1-876C-7DE632EBBD74}">
      <dgm:prSet/>
      <dgm:spPr/>
      <dgm:t>
        <a:bodyPr/>
        <a:lstStyle/>
        <a:p>
          <a:endParaRPr lang="en-SG" sz="2400">
            <a:latin typeface="Arial" panose="020B0604020202020204" pitchFamily="34" charset="0"/>
            <a:cs typeface="Arial" panose="020B0604020202020204" pitchFamily="34" charset="0"/>
          </a:endParaRPr>
        </a:p>
      </dgm:t>
    </dgm:pt>
    <dgm:pt modelId="{B335D4FF-E6B7-4536-8656-AD37EF120DB1}">
      <dgm:prSet custT="1"/>
      <dgm:spPr>
        <a:solidFill>
          <a:srgbClr val="FFFFFF"/>
        </a:solidFill>
        <a:ln w="28575">
          <a:solidFill>
            <a:srgbClr val="715543"/>
          </a:solidFill>
        </a:ln>
      </dgm:spPr>
      <dgm:t>
        <a:bodyPr tIns="108000"/>
        <a:lstStyle/>
        <a:p>
          <a:pPr marL="136800" indent="-136800"/>
          <a:r>
            <a:rPr lang="en-SG" sz="1150" spc="50" baseline="0" dirty="0">
              <a:solidFill>
                <a:srgbClr val="313840"/>
              </a:solidFill>
              <a:latin typeface="Arial Narrow" panose="020B0606020202030204" pitchFamily="34" charset="0"/>
              <a:cs typeface="Arial" panose="020B0604020202020204" pitchFamily="34" charset="0"/>
            </a:rPr>
            <a:t>Present the findings to the Audit Committee and surface important issues </a:t>
          </a:r>
        </a:p>
      </dgm:t>
    </dgm:pt>
    <dgm:pt modelId="{DC635C37-6A97-422F-B60B-0E70358F3B34}" type="parTrans" cxnId="{50374A4F-B770-4889-A22E-D5B63E6B3674}">
      <dgm:prSet/>
      <dgm:spPr/>
      <dgm:t>
        <a:bodyPr/>
        <a:lstStyle/>
        <a:p>
          <a:endParaRPr lang="en-SG" sz="2400">
            <a:latin typeface="Arial" panose="020B0604020202020204" pitchFamily="34" charset="0"/>
            <a:cs typeface="Arial" panose="020B0604020202020204" pitchFamily="34" charset="0"/>
          </a:endParaRPr>
        </a:p>
      </dgm:t>
    </dgm:pt>
    <dgm:pt modelId="{5C1B5DA3-CC35-466C-86AE-2562D77E5C6E}" type="sibTrans" cxnId="{50374A4F-B770-4889-A22E-D5B63E6B3674}">
      <dgm:prSet/>
      <dgm:spPr/>
      <dgm:t>
        <a:bodyPr/>
        <a:lstStyle/>
        <a:p>
          <a:endParaRPr lang="en-SG" sz="2400">
            <a:latin typeface="Arial" panose="020B0604020202020204" pitchFamily="34" charset="0"/>
            <a:cs typeface="Arial" panose="020B0604020202020204" pitchFamily="34" charset="0"/>
          </a:endParaRPr>
        </a:p>
      </dgm:t>
    </dgm:pt>
    <dgm:pt modelId="{54F9720C-739A-4A5F-A244-077ECAC90BD8}">
      <dgm:prSet custT="1"/>
      <dgm:spPr>
        <a:solidFill>
          <a:srgbClr val="FFFFFF">
            <a:alpha val="69804"/>
          </a:srgbClr>
        </a:solidFill>
        <a:ln w="28575">
          <a:solidFill>
            <a:srgbClr val="715543"/>
          </a:solidFill>
        </a:ln>
      </dgm:spPr>
      <dgm:t>
        <a:bodyPr vert="horz" tIns="108000"/>
        <a:lstStyle/>
        <a:p>
          <a:r>
            <a:rPr lang="en-SG" sz="1400" b="1" spc="50" baseline="0" dirty="0">
              <a:solidFill>
                <a:srgbClr val="715543"/>
              </a:solidFill>
              <a:latin typeface="Arial Narrow" panose="020B0606020202030204" pitchFamily="34" charset="0"/>
              <a:cs typeface="Arial" panose="020B0604020202020204" pitchFamily="34" charset="0"/>
            </a:rPr>
            <a:t>Post Implementation Follow up</a:t>
          </a:r>
        </a:p>
      </dgm:t>
    </dgm:pt>
    <dgm:pt modelId="{B9A3432C-1D16-40B1-B608-8AA2483B63D1}" type="parTrans" cxnId="{111725CC-F5D3-462F-A231-A42E6A642D1C}">
      <dgm:prSet/>
      <dgm:spPr/>
      <dgm:t>
        <a:bodyPr/>
        <a:lstStyle/>
        <a:p>
          <a:endParaRPr lang="en-SG" sz="2400">
            <a:latin typeface="Arial" panose="020B0604020202020204" pitchFamily="34" charset="0"/>
            <a:cs typeface="Arial" panose="020B0604020202020204" pitchFamily="34" charset="0"/>
          </a:endParaRPr>
        </a:p>
      </dgm:t>
    </dgm:pt>
    <dgm:pt modelId="{5BFD1599-9B8D-42BB-B991-1DF431DCBB18}" type="sibTrans" cxnId="{111725CC-F5D3-462F-A231-A42E6A642D1C}">
      <dgm:prSet/>
      <dgm:spPr/>
      <dgm:t>
        <a:bodyPr/>
        <a:lstStyle/>
        <a:p>
          <a:endParaRPr lang="en-SG" sz="2400">
            <a:latin typeface="Arial" panose="020B0604020202020204" pitchFamily="34" charset="0"/>
            <a:cs typeface="Arial" panose="020B0604020202020204" pitchFamily="34" charset="0"/>
          </a:endParaRPr>
        </a:p>
      </dgm:t>
    </dgm:pt>
    <dgm:pt modelId="{FBAFE219-F5DC-47E3-B67F-FF2B01CDEB29}">
      <dgm:prSet custT="1"/>
      <dgm:spPr>
        <a:solidFill>
          <a:srgbClr val="FFFFFF">
            <a:alpha val="69804"/>
          </a:srgbClr>
        </a:solidFill>
        <a:ln w="28575">
          <a:solidFill>
            <a:srgbClr val="715543"/>
          </a:solidFill>
        </a:ln>
      </dgm:spPr>
      <dgm:t>
        <a:bodyPr vert="horz" tIns="108000"/>
        <a:lstStyle/>
        <a:p>
          <a:pPr marL="136800" indent="-136800"/>
          <a:r>
            <a:rPr lang="en-SG" sz="1150" spc="50" baseline="0" dirty="0">
              <a:solidFill>
                <a:srgbClr val="313840"/>
              </a:solidFill>
              <a:latin typeface="Arial Narrow" panose="020B0606020202030204" pitchFamily="34" charset="0"/>
              <a:cs typeface="Arial" panose="020B0604020202020204" pitchFamily="34" charset="0"/>
            </a:rPr>
            <a:t>Based on management response and target completion date, the review would determine if the action plans have been implemented</a:t>
          </a:r>
        </a:p>
      </dgm:t>
    </dgm:pt>
    <dgm:pt modelId="{7A8A74A3-32BC-45DC-9E04-44F1C7B3EE0B}" type="parTrans" cxnId="{DCF0C2B9-3CD2-4EB5-A1B0-B495E638072D}">
      <dgm:prSet/>
      <dgm:spPr/>
      <dgm:t>
        <a:bodyPr/>
        <a:lstStyle/>
        <a:p>
          <a:endParaRPr lang="en-SG" sz="2400">
            <a:latin typeface="Arial" panose="020B0604020202020204" pitchFamily="34" charset="0"/>
            <a:cs typeface="Arial" panose="020B0604020202020204" pitchFamily="34" charset="0"/>
          </a:endParaRPr>
        </a:p>
      </dgm:t>
    </dgm:pt>
    <dgm:pt modelId="{9D62E598-DA54-4053-A2FD-C6D3058D3E79}" type="sibTrans" cxnId="{DCF0C2B9-3CD2-4EB5-A1B0-B495E638072D}">
      <dgm:prSet/>
      <dgm:spPr/>
      <dgm:t>
        <a:bodyPr/>
        <a:lstStyle/>
        <a:p>
          <a:endParaRPr lang="en-SG" sz="2400">
            <a:latin typeface="Arial" panose="020B0604020202020204" pitchFamily="34" charset="0"/>
            <a:cs typeface="Arial" panose="020B0604020202020204" pitchFamily="34" charset="0"/>
          </a:endParaRPr>
        </a:p>
      </dgm:t>
    </dgm:pt>
    <dgm:pt modelId="{3F2B56E2-7FE9-41BF-AF6D-2137693021F4}">
      <dgm:prSet custT="1"/>
      <dgm:spPr>
        <a:solidFill>
          <a:srgbClr val="FFFFFF">
            <a:alpha val="69804"/>
          </a:srgbClr>
        </a:solidFill>
        <a:ln w="28575">
          <a:solidFill>
            <a:srgbClr val="715543"/>
          </a:solidFill>
        </a:ln>
      </dgm:spPr>
      <dgm:t>
        <a:bodyPr vert="horz" tIns="108000"/>
        <a:lstStyle/>
        <a:p>
          <a:pPr marL="136800" indent="-136800"/>
          <a:r>
            <a:rPr lang="en-SG" sz="1150" spc="50" baseline="0" dirty="0">
              <a:solidFill>
                <a:srgbClr val="313840"/>
              </a:solidFill>
              <a:latin typeface="Arial Narrow" panose="020B0606020202030204" pitchFamily="34" charset="0"/>
              <a:cs typeface="Arial" panose="020B0604020202020204" pitchFamily="34" charset="0"/>
            </a:rPr>
            <a:t>For significant findings and critical issues highlighted, review report would include status of implementation and reasons for delay in implementation, where applicable</a:t>
          </a:r>
        </a:p>
      </dgm:t>
    </dgm:pt>
    <dgm:pt modelId="{F35FA17F-15D6-4A42-8617-5FB050B2F049}" type="parTrans" cxnId="{B4F1BBDD-1C58-46B1-9DD1-7CCE56414971}">
      <dgm:prSet/>
      <dgm:spPr/>
      <dgm:t>
        <a:bodyPr/>
        <a:lstStyle/>
        <a:p>
          <a:endParaRPr lang="en-SG" sz="2400">
            <a:latin typeface="Arial" panose="020B0604020202020204" pitchFamily="34" charset="0"/>
            <a:cs typeface="Arial" panose="020B0604020202020204" pitchFamily="34" charset="0"/>
          </a:endParaRPr>
        </a:p>
      </dgm:t>
    </dgm:pt>
    <dgm:pt modelId="{CFF1A632-014A-4F27-A816-6CA77B026AFE}" type="sibTrans" cxnId="{B4F1BBDD-1C58-46B1-9DD1-7CCE56414971}">
      <dgm:prSet/>
      <dgm:spPr/>
      <dgm:t>
        <a:bodyPr/>
        <a:lstStyle/>
        <a:p>
          <a:endParaRPr lang="en-SG" sz="2400">
            <a:latin typeface="Arial" panose="020B0604020202020204" pitchFamily="34" charset="0"/>
            <a:cs typeface="Arial" panose="020B0604020202020204" pitchFamily="34" charset="0"/>
          </a:endParaRPr>
        </a:p>
      </dgm:t>
    </dgm:pt>
    <dgm:pt modelId="{2F8D3D51-EF60-48A8-BDA0-C39EF34C1971}" type="pres">
      <dgm:prSet presAssocID="{A8615746-AD60-49F6-A79C-CCDFA287CF6C}" presName="linear" presStyleCnt="0">
        <dgm:presLayoutVars>
          <dgm:dir/>
          <dgm:resizeHandles val="exact"/>
        </dgm:presLayoutVars>
      </dgm:prSet>
      <dgm:spPr/>
    </dgm:pt>
    <dgm:pt modelId="{9EB1D6B1-A1DA-4F06-BF2C-A9D9C3F1301E}" type="pres">
      <dgm:prSet presAssocID="{3CCCC9C5-C0D0-4027-8263-3FDE9D1745BD}" presName="comp" presStyleCnt="0"/>
      <dgm:spPr/>
    </dgm:pt>
    <dgm:pt modelId="{8F3F02D9-7C43-41A6-B548-3D0ADD93439C}" type="pres">
      <dgm:prSet presAssocID="{3CCCC9C5-C0D0-4027-8263-3FDE9D1745BD}" presName="box" presStyleLbl="node1" presStyleIdx="0" presStyleCnt="3" custScaleY="72447"/>
      <dgm:spPr/>
    </dgm:pt>
    <dgm:pt modelId="{3F5C5C3B-D172-482C-878A-52CBE4BB4E35}" type="pres">
      <dgm:prSet presAssocID="{3CCCC9C5-C0D0-4027-8263-3FDE9D1745BD}" presName="img" presStyleLbl="fgImgPlace1" presStyleIdx="0" presStyleCnt="3" custScaleY="60403"/>
      <dgm:spPr>
        <a:solidFill>
          <a:srgbClr val="FFFFFF"/>
        </a:solidFill>
      </dgm:spPr>
    </dgm:pt>
    <dgm:pt modelId="{1D8D6724-A5CB-4737-B7D4-101B6005B33D}" type="pres">
      <dgm:prSet presAssocID="{3CCCC9C5-C0D0-4027-8263-3FDE9D1745BD}" presName="text" presStyleLbl="node1" presStyleIdx="0" presStyleCnt="3">
        <dgm:presLayoutVars>
          <dgm:bulletEnabled val="1"/>
        </dgm:presLayoutVars>
      </dgm:prSet>
      <dgm:spPr/>
    </dgm:pt>
    <dgm:pt modelId="{B4FF3112-F9FB-4F6C-A533-362301BE37CD}" type="pres">
      <dgm:prSet presAssocID="{154E81B2-BA01-476C-92D7-31DE234219A9}" presName="spacer" presStyleCnt="0"/>
      <dgm:spPr/>
    </dgm:pt>
    <dgm:pt modelId="{464D95A4-FDBC-49FB-814C-BF0DFF14FBA9}" type="pres">
      <dgm:prSet presAssocID="{E316648A-5A2F-49CE-A93E-D60020E0A249}" presName="comp" presStyleCnt="0"/>
      <dgm:spPr/>
    </dgm:pt>
    <dgm:pt modelId="{1DEF268B-39D9-4246-AD61-64FE8AFE8588}" type="pres">
      <dgm:prSet presAssocID="{E316648A-5A2F-49CE-A93E-D60020E0A249}" presName="box" presStyleLbl="node1" presStyleIdx="1" presStyleCnt="3"/>
      <dgm:spPr/>
    </dgm:pt>
    <dgm:pt modelId="{5C18F449-D810-43DD-9FEE-221023BF1EA5}" type="pres">
      <dgm:prSet presAssocID="{E316648A-5A2F-49CE-A93E-D60020E0A249}" presName="img" presStyleLbl="fgImgPlace1" presStyleIdx="1" presStyleCnt="3"/>
      <dgm:spPr>
        <a:solidFill>
          <a:srgbClr val="FFFFFF"/>
        </a:solidFill>
      </dgm:spPr>
    </dgm:pt>
    <dgm:pt modelId="{3CB4F864-B1C5-466B-9290-0FEF4CF2E911}" type="pres">
      <dgm:prSet presAssocID="{E316648A-5A2F-49CE-A93E-D60020E0A249}" presName="text" presStyleLbl="node1" presStyleIdx="1" presStyleCnt="3">
        <dgm:presLayoutVars>
          <dgm:bulletEnabled val="1"/>
        </dgm:presLayoutVars>
      </dgm:prSet>
      <dgm:spPr/>
    </dgm:pt>
    <dgm:pt modelId="{6933F772-8104-41DF-B5DB-753C98913830}" type="pres">
      <dgm:prSet presAssocID="{9DFB20C3-0E9D-4DDF-8F6E-33A78BBA64C1}" presName="spacer" presStyleCnt="0"/>
      <dgm:spPr/>
    </dgm:pt>
    <dgm:pt modelId="{C5EA6E7A-7A11-4B4B-BFBB-019B524F4E09}" type="pres">
      <dgm:prSet presAssocID="{54F9720C-739A-4A5F-A244-077ECAC90BD8}" presName="comp" presStyleCnt="0"/>
      <dgm:spPr/>
    </dgm:pt>
    <dgm:pt modelId="{DE5AA0A3-D71B-40B9-85D9-0CE90851B105}" type="pres">
      <dgm:prSet presAssocID="{54F9720C-739A-4A5F-A244-077ECAC90BD8}" presName="box" presStyleLbl="node1" presStyleIdx="2" presStyleCnt="3" custScaleY="51174"/>
      <dgm:spPr/>
    </dgm:pt>
    <dgm:pt modelId="{C142EA93-4F72-4E78-9BAF-4AE37E528624}" type="pres">
      <dgm:prSet presAssocID="{54F9720C-739A-4A5F-A244-077ECAC90BD8}" presName="img" presStyleLbl="fgImgPlace1" presStyleIdx="2" presStyleCnt="3" custScaleY="35133"/>
      <dgm:spPr>
        <a:solidFill>
          <a:srgbClr val="FFFFFF"/>
        </a:solidFill>
      </dgm:spPr>
    </dgm:pt>
    <dgm:pt modelId="{D3C7E666-BCC1-42F8-8E37-3F4ACA3A0BB2}" type="pres">
      <dgm:prSet presAssocID="{54F9720C-739A-4A5F-A244-077ECAC90BD8}" presName="text" presStyleLbl="node1" presStyleIdx="2" presStyleCnt="3">
        <dgm:presLayoutVars>
          <dgm:bulletEnabled val="1"/>
        </dgm:presLayoutVars>
      </dgm:prSet>
      <dgm:spPr/>
    </dgm:pt>
  </dgm:ptLst>
  <dgm:cxnLst>
    <dgm:cxn modelId="{5AF74107-D2AF-44FD-A7F9-750A32A017B4}" type="presOf" srcId="{E316648A-5A2F-49CE-A93E-D60020E0A249}" destId="{1DEF268B-39D9-4246-AD61-64FE8AFE8588}" srcOrd="0" destOrd="0" presId="urn:microsoft.com/office/officeart/2005/8/layout/vList4"/>
    <dgm:cxn modelId="{34680B0A-9752-4FBD-9883-F46E1A26F94B}" type="presOf" srcId="{32EEA321-F8D8-4A0F-8E8C-B9C149CA8452}" destId="{3CB4F864-B1C5-466B-9290-0FEF4CF2E911}" srcOrd="1" destOrd="4" presId="urn:microsoft.com/office/officeart/2005/8/layout/vList4"/>
    <dgm:cxn modelId="{97D96D0A-244D-472B-A19D-2B8501B3DDBB}" srcId="{3CCCC9C5-C0D0-4027-8263-3FDE9D1745BD}" destId="{FCF5212C-5041-4806-86C3-211EC013A0DB}" srcOrd="0" destOrd="0" parTransId="{30CA1EA2-9603-40E4-B2C9-C5425A4D581F}" sibTransId="{75BAE6E4-EA76-4776-9BFA-A61622E88A9E}"/>
    <dgm:cxn modelId="{91344F0F-D219-4F9C-9210-EEE759506182}" type="presOf" srcId="{B335D4FF-E6B7-4536-8656-AD37EF120DB1}" destId="{3CB4F864-B1C5-466B-9290-0FEF4CF2E911}" srcOrd="1" destOrd="6" presId="urn:microsoft.com/office/officeart/2005/8/layout/vList4"/>
    <dgm:cxn modelId="{56CF5910-34AF-454E-BE4D-F43F090DDF4D}" type="presOf" srcId="{32EEA321-F8D8-4A0F-8E8C-B9C149CA8452}" destId="{1DEF268B-39D9-4246-AD61-64FE8AFE8588}" srcOrd="0" destOrd="4" presId="urn:microsoft.com/office/officeart/2005/8/layout/vList4"/>
    <dgm:cxn modelId="{EA786427-A643-46AE-AF4A-B284E44AD833}" type="presOf" srcId="{288AFF3A-B3FC-4B76-80E2-98415C765934}" destId="{1DEF268B-39D9-4246-AD61-64FE8AFE8588}" srcOrd="0" destOrd="3" presId="urn:microsoft.com/office/officeart/2005/8/layout/vList4"/>
    <dgm:cxn modelId="{B1B2742B-90E0-4AF4-A34D-0A021EC8364A}" type="presOf" srcId="{684F6782-D62D-4B90-9F81-47089570E963}" destId="{3CB4F864-B1C5-466B-9290-0FEF4CF2E911}" srcOrd="1" destOrd="1" presId="urn:microsoft.com/office/officeart/2005/8/layout/vList4"/>
    <dgm:cxn modelId="{EAB34733-E368-407A-A37B-352588B9990F}" type="presOf" srcId="{34AE82C6-7601-4583-9103-BB971A70AD38}" destId="{1D8D6724-A5CB-4737-B7D4-101B6005B33D}" srcOrd="1" destOrd="3" presId="urn:microsoft.com/office/officeart/2005/8/layout/vList4"/>
    <dgm:cxn modelId="{D3BC8F33-9553-4437-A8A4-A80853036AC7}" srcId="{A8615746-AD60-49F6-A79C-CCDFA287CF6C}" destId="{E316648A-5A2F-49CE-A93E-D60020E0A249}" srcOrd="1" destOrd="0" parTransId="{696C2C05-ADED-4DF8-9D6B-491110D8A1A9}" sibTransId="{9DFB20C3-0E9D-4DDF-8F6E-33A78BBA64C1}"/>
    <dgm:cxn modelId="{96634C35-5542-432B-85D3-B6D2EA0AB185}" srcId="{E316648A-5A2F-49CE-A93E-D60020E0A249}" destId="{684F6782-D62D-4B90-9F81-47089570E963}" srcOrd="0" destOrd="0" parTransId="{69BC4CA4-B1E8-47C5-9700-92043A2CB923}" sibTransId="{4F03C9C8-B242-469B-9702-1A101E68CBB5}"/>
    <dgm:cxn modelId="{5D822E48-3B6E-4325-9B44-6264E2D8FC93}" type="presOf" srcId="{FBAFE219-F5DC-47E3-B67F-FF2B01CDEB29}" destId="{DE5AA0A3-D71B-40B9-85D9-0CE90851B105}" srcOrd="0" destOrd="1" presId="urn:microsoft.com/office/officeart/2005/8/layout/vList4"/>
    <dgm:cxn modelId="{B83BF249-BAAA-4F1A-B488-9DCA8F29086C}" srcId="{A8615746-AD60-49F6-A79C-CCDFA287CF6C}" destId="{3CCCC9C5-C0D0-4027-8263-3FDE9D1745BD}" srcOrd="0" destOrd="0" parTransId="{8AC67581-747F-409E-AA8D-212CF93234B6}" sibTransId="{154E81B2-BA01-476C-92D7-31DE234219A9}"/>
    <dgm:cxn modelId="{E0CA854E-5962-4D04-A1BA-FE9B7D455120}" srcId="{E316648A-5A2F-49CE-A93E-D60020E0A249}" destId="{305AE38F-F414-4E41-A45F-CF07D98C0E05}" srcOrd="1" destOrd="0" parTransId="{29761AC3-72E9-48D2-8AD5-7F4470883428}" sibTransId="{49355DF5-1453-4D4F-B197-DC2B8AB63A51}"/>
    <dgm:cxn modelId="{50374A4F-B770-4889-A22E-D5B63E6B3674}" srcId="{E316648A-5A2F-49CE-A93E-D60020E0A249}" destId="{B335D4FF-E6B7-4536-8656-AD37EF120DB1}" srcOrd="5" destOrd="0" parTransId="{DC635C37-6A97-422F-B60B-0E70358F3B34}" sibTransId="{5C1B5DA3-CC35-466C-86AE-2562D77E5C6E}"/>
    <dgm:cxn modelId="{1E7DF251-B31A-446A-8F4B-07DE89BFA636}" type="presOf" srcId="{305AE38F-F414-4E41-A45F-CF07D98C0E05}" destId="{3CB4F864-B1C5-466B-9290-0FEF4CF2E911}" srcOrd="1" destOrd="2" presId="urn:microsoft.com/office/officeart/2005/8/layout/vList4"/>
    <dgm:cxn modelId="{DD6A5D59-B343-4275-B8C0-D2045636FB3F}" type="presOf" srcId="{288AFF3A-B3FC-4B76-80E2-98415C765934}" destId="{3CB4F864-B1C5-466B-9290-0FEF4CF2E911}" srcOrd="1" destOrd="3" presId="urn:microsoft.com/office/officeart/2005/8/layout/vList4"/>
    <dgm:cxn modelId="{17846764-8239-4D4E-88E5-BCA8B7F01C54}" type="presOf" srcId="{54F9720C-739A-4A5F-A244-077ECAC90BD8}" destId="{DE5AA0A3-D71B-40B9-85D9-0CE90851B105}" srcOrd="0" destOrd="0" presId="urn:microsoft.com/office/officeart/2005/8/layout/vList4"/>
    <dgm:cxn modelId="{118EF56D-0D39-426B-AF9A-F0C15B1FE014}" type="presOf" srcId="{3F2B56E2-7FE9-41BF-AF6D-2137693021F4}" destId="{D3C7E666-BCC1-42F8-8E37-3F4ACA3A0BB2}" srcOrd="1" destOrd="2" presId="urn:microsoft.com/office/officeart/2005/8/layout/vList4"/>
    <dgm:cxn modelId="{07625075-2E68-47F2-B1BF-762D0BD94DAB}" srcId="{E316648A-5A2F-49CE-A93E-D60020E0A249}" destId="{32EEA321-F8D8-4A0F-8E8C-B9C149CA8452}" srcOrd="3" destOrd="0" parTransId="{5C1699D1-CFED-4D42-B200-936149524272}" sibTransId="{C1C0BB5C-EDBC-4B91-B84C-2390CFBC165C}"/>
    <dgm:cxn modelId="{A9371478-F8FD-4CFD-A2D6-99391A1A4435}" type="presOf" srcId="{602722CF-07AD-4FB8-83E3-2BEFB8AB8325}" destId="{1D8D6724-A5CB-4737-B7D4-101B6005B33D}" srcOrd="1" destOrd="4" presId="urn:microsoft.com/office/officeart/2005/8/layout/vList4"/>
    <dgm:cxn modelId="{8D6E557B-EC95-46AC-A1DF-802F63622DDA}" type="presOf" srcId="{E316648A-5A2F-49CE-A93E-D60020E0A249}" destId="{3CB4F864-B1C5-466B-9290-0FEF4CF2E911}" srcOrd="1" destOrd="0" presId="urn:microsoft.com/office/officeart/2005/8/layout/vList4"/>
    <dgm:cxn modelId="{B646CF87-5D97-4C82-B2FA-6CF27EFEB590}" srcId="{3CCCC9C5-C0D0-4027-8263-3FDE9D1745BD}" destId="{6D0CC4BF-C866-458A-97AE-229D1DFE8948}" srcOrd="1" destOrd="0" parTransId="{B5C17D9E-9641-459E-80CD-B1D36264DD0E}" sibTransId="{65FE8AEA-74BC-4015-9040-1D3143CB451F}"/>
    <dgm:cxn modelId="{E194338A-B348-40B4-BEE2-D6A657491606}" srcId="{3CCCC9C5-C0D0-4027-8263-3FDE9D1745BD}" destId="{602722CF-07AD-4FB8-83E3-2BEFB8AB8325}" srcOrd="3" destOrd="0" parTransId="{F7E49E5F-CF06-4E09-B0C5-EF6DA1C4D020}" sibTransId="{9706EAEA-F50E-4DE3-9AB8-4D11DAFC9D7B}"/>
    <dgm:cxn modelId="{3449ED97-741C-4FF7-9F23-381467D8E63E}" type="presOf" srcId="{FCF5212C-5041-4806-86C3-211EC013A0DB}" destId="{8F3F02D9-7C43-41A6-B548-3D0ADD93439C}" srcOrd="0" destOrd="1" presId="urn:microsoft.com/office/officeart/2005/8/layout/vList4"/>
    <dgm:cxn modelId="{A05117A2-AD5D-4B6B-83BF-5A6AEFC1F566}" type="presOf" srcId="{B335D4FF-E6B7-4536-8656-AD37EF120DB1}" destId="{1DEF268B-39D9-4246-AD61-64FE8AFE8588}" srcOrd="0" destOrd="6" presId="urn:microsoft.com/office/officeart/2005/8/layout/vList4"/>
    <dgm:cxn modelId="{0EE6C0A2-60CC-4EDF-BA03-8B4DE909F9B4}" type="presOf" srcId="{3CCCC9C5-C0D0-4027-8263-3FDE9D1745BD}" destId="{1D8D6724-A5CB-4737-B7D4-101B6005B33D}" srcOrd="1" destOrd="0" presId="urn:microsoft.com/office/officeart/2005/8/layout/vList4"/>
    <dgm:cxn modelId="{80AA17A8-3CD2-44A8-ABEE-D8F15D828107}" srcId="{3CCCC9C5-C0D0-4027-8263-3FDE9D1745BD}" destId="{34AE82C6-7601-4583-9103-BB971A70AD38}" srcOrd="2" destOrd="0" parTransId="{3D7AA432-046D-4BD1-A6E2-ED8E301FA5A8}" sibTransId="{93DF981E-87A9-4416-8FC8-EB36B8BD2589}"/>
    <dgm:cxn modelId="{199DD6AF-F193-4D27-99A0-0B3B6F3D6E49}" type="presOf" srcId="{684F6782-D62D-4B90-9F81-47089570E963}" destId="{1DEF268B-39D9-4246-AD61-64FE8AFE8588}" srcOrd="0" destOrd="1" presId="urn:microsoft.com/office/officeart/2005/8/layout/vList4"/>
    <dgm:cxn modelId="{10FE1AB0-777C-49E7-B5B0-C8E2A82A2B10}" type="presOf" srcId="{3F2B56E2-7FE9-41BF-AF6D-2137693021F4}" destId="{DE5AA0A3-D71B-40B9-85D9-0CE90851B105}" srcOrd="0" destOrd="2" presId="urn:microsoft.com/office/officeart/2005/8/layout/vList4"/>
    <dgm:cxn modelId="{9AAC30B0-9B1C-455D-89A5-F2B04B4E589E}" type="presOf" srcId="{305AE38F-F414-4E41-A45F-CF07D98C0E05}" destId="{1DEF268B-39D9-4246-AD61-64FE8AFE8588}" srcOrd="0" destOrd="2" presId="urn:microsoft.com/office/officeart/2005/8/layout/vList4"/>
    <dgm:cxn modelId="{823636B5-842A-49E6-B0A4-C6C02A4D9B6C}" type="presOf" srcId="{FCF5212C-5041-4806-86C3-211EC013A0DB}" destId="{1D8D6724-A5CB-4737-B7D4-101B6005B33D}" srcOrd="1" destOrd="1" presId="urn:microsoft.com/office/officeart/2005/8/layout/vList4"/>
    <dgm:cxn modelId="{833870B9-6F13-4D1A-B820-7319D09DE4BA}" type="presOf" srcId="{2E1446C8-95C4-4EF0-8B08-1E4B2E07A2B7}" destId="{3CB4F864-B1C5-466B-9290-0FEF4CF2E911}" srcOrd="1" destOrd="5" presId="urn:microsoft.com/office/officeart/2005/8/layout/vList4"/>
    <dgm:cxn modelId="{DCF0C2B9-3CD2-4EB5-A1B0-B495E638072D}" srcId="{54F9720C-739A-4A5F-A244-077ECAC90BD8}" destId="{FBAFE219-F5DC-47E3-B67F-FF2B01CDEB29}" srcOrd="0" destOrd="0" parTransId="{7A8A74A3-32BC-45DC-9E04-44F1C7B3EE0B}" sibTransId="{9D62E598-DA54-4053-A2FD-C6D3058D3E79}"/>
    <dgm:cxn modelId="{A13A1CBC-0B2D-412F-9EC9-3EF184CE43A7}" type="presOf" srcId="{54F9720C-739A-4A5F-A244-077ECAC90BD8}" destId="{D3C7E666-BCC1-42F8-8E37-3F4ACA3A0BB2}" srcOrd="1" destOrd="0" presId="urn:microsoft.com/office/officeart/2005/8/layout/vList4"/>
    <dgm:cxn modelId="{C87F39C2-5F8D-427B-A0F8-7F18150067E8}" type="presOf" srcId="{3CCCC9C5-C0D0-4027-8263-3FDE9D1745BD}" destId="{8F3F02D9-7C43-41A6-B548-3D0ADD93439C}" srcOrd="0" destOrd="0" presId="urn:microsoft.com/office/officeart/2005/8/layout/vList4"/>
    <dgm:cxn modelId="{D7A42EC4-FD35-40BF-8ECF-9E4E771C6908}" type="presOf" srcId="{34AE82C6-7601-4583-9103-BB971A70AD38}" destId="{8F3F02D9-7C43-41A6-B548-3D0ADD93439C}" srcOrd="0" destOrd="3" presId="urn:microsoft.com/office/officeart/2005/8/layout/vList4"/>
    <dgm:cxn modelId="{650B64C5-03E3-40F1-876C-7DE632EBBD74}" srcId="{E316648A-5A2F-49CE-A93E-D60020E0A249}" destId="{2E1446C8-95C4-4EF0-8B08-1E4B2E07A2B7}" srcOrd="4" destOrd="0" parTransId="{43D99ECB-29B4-4F95-AD61-322358FB0DAA}" sibTransId="{CBFA011E-1ED1-4D25-867B-E905B1AD3F27}"/>
    <dgm:cxn modelId="{D88DA8CA-E2A7-4724-AF56-A748B9E7437E}" type="presOf" srcId="{6D0CC4BF-C866-458A-97AE-229D1DFE8948}" destId="{8F3F02D9-7C43-41A6-B548-3D0ADD93439C}" srcOrd="0" destOrd="2" presId="urn:microsoft.com/office/officeart/2005/8/layout/vList4"/>
    <dgm:cxn modelId="{D6558ACB-4961-42CD-88E2-7B65B87BB7F5}" type="presOf" srcId="{FBAFE219-F5DC-47E3-B67F-FF2B01CDEB29}" destId="{D3C7E666-BCC1-42F8-8E37-3F4ACA3A0BB2}" srcOrd="1" destOrd="1" presId="urn:microsoft.com/office/officeart/2005/8/layout/vList4"/>
    <dgm:cxn modelId="{111725CC-F5D3-462F-A231-A42E6A642D1C}" srcId="{A8615746-AD60-49F6-A79C-CCDFA287CF6C}" destId="{54F9720C-739A-4A5F-A244-077ECAC90BD8}" srcOrd="2" destOrd="0" parTransId="{B9A3432C-1D16-40B1-B608-8AA2483B63D1}" sibTransId="{5BFD1599-9B8D-42BB-B991-1DF431DCBB18}"/>
    <dgm:cxn modelId="{79BD71CE-4C78-48BA-9217-4A7E47ADEA67}" type="presOf" srcId="{A8615746-AD60-49F6-A79C-CCDFA287CF6C}" destId="{2F8D3D51-EF60-48A8-BDA0-C39EF34C1971}" srcOrd="0" destOrd="0" presId="urn:microsoft.com/office/officeart/2005/8/layout/vList4"/>
    <dgm:cxn modelId="{2DC30ED1-43FA-45C0-A07C-251178AFC771}" srcId="{E316648A-5A2F-49CE-A93E-D60020E0A249}" destId="{288AFF3A-B3FC-4B76-80E2-98415C765934}" srcOrd="2" destOrd="0" parTransId="{FEC3BC33-A535-4AE2-BCD2-251A6BB14A03}" sibTransId="{1296B4A1-71FB-43B6-A2E4-9E9B50B593D1}"/>
    <dgm:cxn modelId="{9471C0D5-2DBE-4253-985D-D343CC46C2A4}" type="presOf" srcId="{6D0CC4BF-C866-458A-97AE-229D1DFE8948}" destId="{1D8D6724-A5CB-4737-B7D4-101B6005B33D}" srcOrd="1" destOrd="2" presId="urn:microsoft.com/office/officeart/2005/8/layout/vList4"/>
    <dgm:cxn modelId="{A9EB7AD9-F1A8-41CA-A079-6EAA4FCE2981}" type="presOf" srcId="{2E1446C8-95C4-4EF0-8B08-1E4B2E07A2B7}" destId="{1DEF268B-39D9-4246-AD61-64FE8AFE8588}" srcOrd="0" destOrd="5" presId="urn:microsoft.com/office/officeart/2005/8/layout/vList4"/>
    <dgm:cxn modelId="{B4F1BBDD-1C58-46B1-9DD1-7CCE56414971}" srcId="{54F9720C-739A-4A5F-A244-077ECAC90BD8}" destId="{3F2B56E2-7FE9-41BF-AF6D-2137693021F4}" srcOrd="1" destOrd="0" parTransId="{F35FA17F-15D6-4A42-8617-5FB050B2F049}" sibTransId="{CFF1A632-014A-4F27-A816-6CA77B026AFE}"/>
    <dgm:cxn modelId="{75E031DE-3E4B-468E-B372-26D21F501F76}" type="presOf" srcId="{602722CF-07AD-4FB8-83E3-2BEFB8AB8325}" destId="{8F3F02D9-7C43-41A6-B548-3D0ADD93439C}" srcOrd="0" destOrd="4" presId="urn:microsoft.com/office/officeart/2005/8/layout/vList4"/>
    <dgm:cxn modelId="{3A64F1A8-FE8A-43E2-96D1-EBD419388318}" type="presParOf" srcId="{2F8D3D51-EF60-48A8-BDA0-C39EF34C1971}" destId="{9EB1D6B1-A1DA-4F06-BF2C-A9D9C3F1301E}" srcOrd="0" destOrd="0" presId="urn:microsoft.com/office/officeart/2005/8/layout/vList4"/>
    <dgm:cxn modelId="{2033E3FE-85D5-4797-98A0-8F6D5FEB5EC0}" type="presParOf" srcId="{9EB1D6B1-A1DA-4F06-BF2C-A9D9C3F1301E}" destId="{8F3F02D9-7C43-41A6-B548-3D0ADD93439C}" srcOrd="0" destOrd="0" presId="urn:microsoft.com/office/officeart/2005/8/layout/vList4"/>
    <dgm:cxn modelId="{9F7FA7A4-E5ED-4C58-B5A3-7BBEC350B8B7}" type="presParOf" srcId="{9EB1D6B1-A1DA-4F06-BF2C-A9D9C3F1301E}" destId="{3F5C5C3B-D172-482C-878A-52CBE4BB4E35}" srcOrd="1" destOrd="0" presId="urn:microsoft.com/office/officeart/2005/8/layout/vList4"/>
    <dgm:cxn modelId="{883D83F7-9D05-4E3F-A8F5-CB666861EBAC}" type="presParOf" srcId="{9EB1D6B1-A1DA-4F06-BF2C-A9D9C3F1301E}" destId="{1D8D6724-A5CB-4737-B7D4-101B6005B33D}" srcOrd="2" destOrd="0" presId="urn:microsoft.com/office/officeart/2005/8/layout/vList4"/>
    <dgm:cxn modelId="{48DDCE4E-87A0-4BFB-8559-89F46AB04D45}" type="presParOf" srcId="{2F8D3D51-EF60-48A8-BDA0-C39EF34C1971}" destId="{B4FF3112-F9FB-4F6C-A533-362301BE37CD}" srcOrd="1" destOrd="0" presId="urn:microsoft.com/office/officeart/2005/8/layout/vList4"/>
    <dgm:cxn modelId="{BAFC61BB-52F4-49F2-80F4-BB973F76F533}" type="presParOf" srcId="{2F8D3D51-EF60-48A8-BDA0-C39EF34C1971}" destId="{464D95A4-FDBC-49FB-814C-BF0DFF14FBA9}" srcOrd="2" destOrd="0" presId="urn:microsoft.com/office/officeart/2005/8/layout/vList4"/>
    <dgm:cxn modelId="{F16B390E-F96C-4CFB-B6B3-9EE08902BF10}" type="presParOf" srcId="{464D95A4-FDBC-49FB-814C-BF0DFF14FBA9}" destId="{1DEF268B-39D9-4246-AD61-64FE8AFE8588}" srcOrd="0" destOrd="0" presId="urn:microsoft.com/office/officeart/2005/8/layout/vList4"/>
    <dgm:cxn modelId="{D075B7A1-D3F4-451F-AD42-DD6F51ACEC3D}" type="presParOf" srcId="{464D95A4-FDBC-49FB-814C-BF0DFF14FBA9}" destId="{5C18F449-D810-43DD-9FEE-221023BF1EA5}" srcOrd="1" destOrd="0" presId="urn:microsoft.com/office/officeart/2005/8/layout/vList4"/>
    <dgm:cxn modelId="{C602E54B-57A9-4F6D-B96C-460B7657ECF5}" type="presParOf" srcId="{464D95A4-FDBC-49FB-814C-BF0DFF14FBA9}" destId="{3CB4F864-B1C5-466B-9290-0FEF4CF2E911}" srcOrd="2" destOrd="0" presId="urn:microsoft.com/office/officeart/2005/8/layout/vList4"/>
    <dgm:cxn modelId="{FCCABD11-1620-45F8-BD79-B170143EAF06}" type="presParOf" srcId="{2F8D3D51-EF60-48A8-BDA0-C39EF34C1971}" destId="{6933F772-8104-41DF-B5DB-753C98913830}" srcOrd="3" destOrd="0" presId="urn:microsoft.com/office/officeart/2005/8/layout/vList4"/>
    <dgm:cxn modelId="{8A48EA52-71CA-4265-9830-7A48F2153694}" type="presParOf" srcId="{2F8D3D51-EF60-48A8-BDA0-C39EF34C1971}" destId="{C5EA6E7A-7A11-4B4B-BFBB-019B524F4E09}" srcOrd="4" destOrd="0" presId="urn:microsoft.com/office/officeart/2005/8/layout/vList4"/>
    <dgm:cxn modelId="{818F2043-AB0E-4A50-829E-E90C477CD3A2}" type="presParOf" srcId="{C5EA6E7A-7A11-4B4B-BFBB-019B524F4E09}" destId="{DE5AA0A3-D71B-40B9-85D9-0CE90851B105}" srcOrd="0" destOrd="0" presId="urn:microsoft.com/office/officeart/2005/8/layout/vList4"/>
    <dgm:cxn modelId="{A7A1EF19-083B-4B53-9DAA-EC060B0392BD}" type="presParOf" srcId="{C5EA6E7A-7A11-4B4B-BFBB-019B524F4E09}" destId="{C142EA93-4F72-4E78-9BAF-4AE37E528624}" srcOrd="1" destOrd="0" presId="urn:microsoft.com/office/officeart/2005/8/layout/vList4"/>
    <dgm:cxn modelId="{F41ECAFE-0F4B-4B0E-8FEB-2374E9B0718B}" type="presParOf" srcId="{C5EA6E7A-7A11-4B4B-BFBB-019B524F4E09}" destId="{D3C7E666-BCC1-42F8-8E37-3F4ACA3A0BB2}" srcOrd="2" destOrd="0" presId="urn:microsoft.com/office/officeart/2005/8/layout/vList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E50D46D-B0DD-445D-A243-36EFB3200F1E}">
      <dsp:nvSpPr>
        <dsp:cNvPr id="0" name=""/>
        <dsp:cNvSpPr/>
      </dsp:nvSpPr>
      <dsp:spPr>
        <a:xfrm>
          <a:off x="0" y="0"/>
          <a:ext cx="7344816" cy="1851182"/>
        </a:xfrm>
        <a:prstGeom prst="roundRect">
          <a:avLst>
            <a:gd name="adj" fmla="val 10000"/>
          </a:avLst>
        </a:prstGeom>
        <a:solidFill>
          <a:srgbClr val="FFFFFF"/>
        </a:solidFill>
        <a:ln w="25400" cap="flat" cmpd="sng" algn="ctr">
          <a:solidFill>
            <a:srgbClr val="71554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7620" rIns="7620" bIns="7620" numCol="1" spcCol="1270" anchor="ctr" anchorCtr="0">
          <a:noAutofit/>
        </a:bodyPr>
        <a:lstStyle/>
        <a:p>
          <a:pPr marL="0" lvl="0" indent="0" algn="l" defTabSz="577850">
            <a:lnSpc>
              <a:spcPct val="90000"/>
            </a:lnSpc>
            <a:spcBef>
              <a:spcPct val="0"/>
            </a:spcBef>
            <a:spcAft>
              <a:spcPct val="35000"/>
            </a:spcAft>
            <a:buNone/>
          </a:pPr>
          <a:r>
            <a:rPr lang="en-SG" sz="1300" b="1" kern="1200" spc="50" baseline="0" dirty="0">
              <a:solidFill>
                <a:srgbClr val="715543"/>
              </a:solidFill>
              <a:latin typeface="Arial Narrow" panose="020B0606020202030204" pitchFamily="34" charset="0"/>
              <a:ea typeface="+mn-ea"/>
              <a:cs typeface="Arial" panose="020B0604020202020204" pitchFamily="34" charset="0"/>
            </a:rPr>
            <a:t>Risk Assessment Process</a:t>
          </a:r>
          <a:endParaRPr lang="en-SG" sz="1300" b="1" kern="1200" spc="50" baseline="0" dirty="0">
            <a:solidFill>
              <a:srgbClr val="715543"/>
            </a:solidFill>
            <a:latin typeface="Arial Narrow" panose="020B0606020202030204" pitchFamily="34" charset="0"/>
            <a:cs typeface="Arial" panose="020B0604020202020204" pitchFamily="34" charset="0"/>
          </a:endParaRPr>
        </a:p>
        <a:p>
          <a:pPr marL="114300" lvl="1" indent="-114300" algn="l" defTabSz="533400">
            <a:lnSpc>
              <a:spcPct val="90000"/>
            </a:lnSpc>
            <a:spcBef>
              <a:spcPct val="0"/>
            </a:spcBef>
            <a:spcAft>
              <a:spcPct val="15000"/>
            </a:spcAft>
            <a:buChar char="•"/>
          </a:pPr>
          <a:r>
            <a:rPr lang="en-SG" sz="1200" b="0" kern="1200" spc="50" baseline="0" dirty="0">
              <a:solidFill>
                <a:srgbClr val="313840"/>
              </a:solidFill>
              <a:latin typeface="Arial Narrow" panose="020B0606020202030204" pitchFamily="34" charset="0"/>
              <a:cs typeface="Arial" panose="020B0604020202020204" pitchFamily="34" charset="0"/>
            </a:rPr>
            <a:t>Gain an understanding of the business environment, objectives, strategic direction and business operations</a:t>
          </a:r>
        </a:p>
        <a:p>
          <a:pPr marL="114300" lvl="1" indent="-114300" algn="l" defTabSz="533400">
            <a:lnSpc>
              <a:spcPct val="90000"/>
            </a:lnSpc>
            <a:spcBef>
              <a:spcPct val="0"/>
            </a:spcBef>
            <a:spcAft>
              <a:spcPct val="15000"/>
            </a:spcAft>
            <a:buChar char="•"/>
          </a:pPr>
          <a:r>
            <a:rPr lang="en-SG" sz="1200" b="0" kern="1200" spc="50" baseline="0" dirty="0">
              <a:solidFill>
                <a:srgbClr val="313840"/>
              </a:solidFill>
              <a:latin typeface="Arial Narrow" panose="020B0606020202030204" pitchFamily="34" charset="0"/>
              <a:cs typeface="Arial" panose="020B0604020202020204" pitchFamily="34" charset="0"/>
            </a:rPr>
            <a:t>Identify inherent and existing business challenges and risks</a:t>
          </a:r>
        </a:p>
        <a:p>
          <a:pPr marL="114300" lvl="1" indent="-114300" algn="l" defTabSz="533400">
            <a:lnSpc>
              <a:spcPct val="90000"/>
            </a:lnSpc>
            <a:spcBef>
              <a:spcPct val="0"/>
            </a:spcBef>
            <a:spcAft>
              <a:spcPct val="15000"/>
            </a:spcAft>
            <a:buChar char="•"/>
          </a:pPr>
          <a:r>
            <a:rPr lang="en-SG" sz="1200" b="0" kern="1200" spc="50" baseline="0" dirty="0">
              <a:solidFill>
                <a:srgbClr val="313840"/>
              </a:solidFill>
              <a:latin typeface="Arial Narrow" panose="020B0606020202030204" pitchFamily="34" charset="0"/>
              <a:cs typeface="Arial" panose="020B0604020202020204" pitchFamily="34" charset="0"/>
            </a:rPr>
            <a:t>Risk identification and risk level determination to prioritise certain tasks</a:t>
          </a:r>
        </a:p>
        <a:p>
          <a:pPr marL="114300" lvl="1" indent="-114300" algn="l" defTabSz="533400">
            <a:lnSpc>
              <a:spcPct val="90000"/>
            </a:lnSpc>
            <a:spcBef>
              <a:spcPct val="0"/>
            </a:spcBef>
            <a:spcAft>
              <a:spcPct val="15000"/>
            </a:spcAft>
            <a:buChar char="•"/>
          </a:pPr>
          <a:r>
            <a:rPr lang="en-SG" sz="1200" b="0" kern="1200" spc="50" baseline="0" dirty="0">
              <a:solidFill>
                <a:srgbClr val="313840"/>
              </a:solidFill>
              <a:latin typeface="Arial Narrow" panose="020B0606020202030204" pitchFamily="34" charset="0"/>
              <a:cs typeface="Arial" panose="020B0604020202020204" pitchFamily="34" charset="0"/>
            </a:rPr>
            <a:t>Determine the extent of review required depending on the significance of risks and taking into consideration timeline and availability of resources</a:t>
          </a:r>
        </a:p>
        <a:p>
          <a:pPr marL="114300" lvl="1" indent="-114300" algn="l" defTabSz="533400">
            <a:lnSpc>
              <a:spcPct val="90000"/>
            </a:lnSpc>
            <a:spcBef>
              <a:spcPct val="0"/>
            </a:spcBef>
            <a:spcAft>
              <a:spcPct val="15000"/>
            </a:spcAft>
            <a:buChar char="•"/>
          </a:pPr>
          <a:r>
            <a:rPr lang="en-SG" sz="1200" b="0" kern="1200" spc="50" baseline="0" dirty="0">
              <a:solidFill>
                <a:srgbClr val="313840"/>
              </a:solidFill>
              <a:latin typeface="Arial Narrow" panose="020B0606020202030204" pitchFamily="34" charset="0"/>
              <a:cs typeface="Arial" panose="020B0604020202020204" pitchFamily="34" charset="0"/>
            </a:rPr>
            <a:t>Perform analytical review</a:t>
          </a:r>
        </a:p>
      </dsp:txBody>
      <dsp:txXfrm>
        <a:off x="1654081" y="0"/>
        <a:ext cx="5690734" cy="1851182"/>
      </dsp:txXfrm>
    </dsp:sp>
    <dsp:sp modelId="{41E69061-A9A2-49E4-967A-27A6202A905A}">
      <dsp:nvSpPr>
        <dsp:cNvPr id="0" name=""/>
        <dsp:cNvSpPr/>
      </dsp:nvSpPr>
      <dsp:spPr>
        <a:xfrm>
          <a:off x="185118" y="185118"/>
          <a:ext cx="1468963" cy="1480945"/>
        </a:xfrm>
        <a:prstGeom prst="roundRect">
          <a:avLst>
            <a:gd name="adj" fmla="val 10000"/>
          </a:avLst>
        </a:prstGeom>
        <a:solidFill>
          <a:srgbClr val="FFFFF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D774D6D-E912-4533-AEF4-6DE9D96C21AD}">
      <dsp:nvSpPr>
        <dsp:cNvPr id="0" name=""/>
        <dsp:cNvSpPr/>
      </dsp:nvSpPr>
      <dsp:spPr>
        <a:xfrm>
          <a:off x="0" y="2036300"/>
          <a:ext cx="7344816" cy="1851182"/>
        </a:xfrm>
        <a:prstGeom prst="roundRect">
          <a:avLst>
            <a:gd name="adj" fmla="val 10000"/>
          </a:avLst>
        </a:prstGeom>
        <a:solidFill>
          <a:srgbClr val="FFFFFF">
            <a:alpha val="69804"/>
          </a:srgbClr>
        </a:solidFill>
        <a:ln w="25400" cap="flat" cmpd="sng" algn="ctr">
          <a:solidFill>
            <a:srgbClr val="71554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7620" rIns="7620" bIns="7620" numCol="1" spcCol="1270" anchor="ctr" anchorCtr="0">
          <a:noAutofit/>
        </a:bodyPr>
        <a:lstStyle/>
        <a:p>
          <a:pPr marL="0" lvl="0" indent="0" algn="l" defTabSz="577850">
            <a:lnSpc>
              <a:spcPct val="90000"/>
            </a:lnSpc>
            <a:spcBef>
              <a:spcPct val="0"/>
            </a:spcBef>
            <a:spcAft>
              <a:spcPct val="35000"/>
            </a:spcAft>
            <a:buNone/>
          </a:pPr>
          <a:r>
            <a:rPr lang="en-SG" sz="1300" b="1" kern="1200" spc="50" baseline="0" dirty="0">
              <a:solidFill>
                <a:srgbClr val="715543"/>
              </a:solidFill>
              <a:latin typeface="Arial Narrow" panose="020B0606020202030204" pitchFamily="34" charset="0"/>
              <a:ea typeface="+mn-ea"/>
              <a:cs typeface="Arial" panose="020B0604020202020204" pitchFamily="34" charset="0"/>
            </a:rPr>
            <a:t>Project</a:t>
          </a:r>
          <a:r>
            <a:rPr lang="en-SG" sz="1300" b="1" kern="1200" spc="50" baseline="0" dirty="0">
              <a:solidFill>
                <a:prstClr val="white"/>
              </a:solidFill>
              <a:latin typeface="Arial Narrow" panose="020B0606020202030204" pitchFamily="34" charset="0"/>
              <a:ea typeface="+mn-ea"/>
              <a:cs typeface="Arial" panose="020B0604020202020204" pitchFamily="34" charset="0"/>
            </a:rPr>
            <a:t> </a:t>
          </a:r>
          <a:r>
            <a:rPr lang="en-SG" sz="1300" b="1" kern="1200" spc="50" baseline="0" dirty="0">
              <a:solidFill>
                <a:srgbClr val="715543"/>
              </a:solidFill>
              <a:latin typeface="Arial Narrow" panose="020B0606020202030204" pitchFamily="34" charset="0"/>
              <a:ea typeface="+mn-ea"/>
              <a:cs typeface="Arial" panose="020B0604020202020204" pitchFamily="34" charset="0"/>
            </a:rPr>
            <a:t>Planning</a:t>
          </a:r>
        </a:p>
        <a:p>
          <a:pPr marL="114300" lvl="1" indent="-114300" algn="l" defTabSz="533400">
            <a:lnSpc>
              <a:spcPct val="90000"/>
            </a:lnSpc>
            <a:spcBef>
              <a:spcPct val="0"/>
            </a:spcBef>
            <a:spcAft>
              <a:spcPct val="15000"/>
            </a:spcAft>
            <a:buChar char="•"/>
          </a:pPr>
          <a:r>
            <a:rPr lang="en-SG" sz="1200" kern="1200" spc="50" baseline="0" dirty="0">
              <a:solidFill>
                <a:srgbClr val="313840"/>
              </a:solidFill>
              <a:latin typeface="Arial Narrow" panose="020B0606020202030204" pitchFamily="34" charset="0"/>
              <a:ea typeface="+mn-ea"/>
              <a:cs typeface="Arial" panose="020B0604020202020204" pitchFamily="34" charset="0"/>
            </a:rPr>
            <a:t>Determine the scope of work, timeline for completion and engagement team composition</a:t>
          </a:r>
        </a:p>
        <a:p>
          <a:pPr marL="114300" lvl="1" indent="-114300" algn="l" defTabSz="533400">
            <a:lnSpc>
              <a:spcPct val="90000"/>
            </a:lnSpc>
            <a:spcBef>
              <a:spcPct val="0"/>
            </a:spcBef>
            <a:spcAft>
              <a:spcPct val="15000"/>
            </a:spcAft>
            <a:buChar char="•"/>
          </a:pPr>
          <a:r>
            <a:rPr lang="en-SG" sz="1200" kern="1200" spc="50" baseline="0" dirty="0">
              <a:solidFill>
                <a:srgbClr val="313840"/>
              </a:solidFill>
              <a:latin typeface="Arial Narrow" panose="020B0606020202030204" pitchFamily="34" charset="0"/>
              <a:ea typeface="+mn-ea"/>
              <a:cs typeface="Arial" panose="020B0604020202020204" pitchFamily="34" charset="0"/>
            </a:rPr>
            <a:t>Discussion of the review plan with management and obtain the concurrence from the Audit Committee / management / IPO sponsor</a:t>
          </a:r>
        </a:p>
        <a:p>
          <a:pPr marL="114300" lvl="1" indent="-114300" algn="l" defTabSz="533400">
            <a:lnSpc>
              <a:spcPct val="90000"/>
            </a:lnSpc>
            <a:spcBef>
              <a:spcPct val="0"/>
            </a:spcBef>
            <a:spcAft>
              <a:spcPct val="15000"/>
            </a:spcAft>
            <a:buChar char="•"/>
          </a:pPr>
          <a:r>
            <a:rPr lang="en-SG" sz="1200" kern="1200" spc="50" baseline="0" dirty="0">
              <a:solidFill>
                <a:srgbClr val="313840"/>
              </a:solidFill>
              <a:latin typeface="Arial Narrow" panose="020B0606020202030204" pitchFamily="34" charset="0"/>
              <a:ea typeface="+mn-ea"/>
              <a:cs typeface="Arial" panose="020B0604020202020204" pitchFamily="34" charset="0"/>
            </a:rPr>
            <a:t>Review progress monitoring and updates</a:t>
          </a:r>
        </a:p>
      </dsp:txBody>
      <dsp:txXfrm>
        <a:off x="1654081" y="2036300"/>
        <a:ext cx="5690734" cy="1851182"/>
      </dsp:txXfrm>
    </dsp:sp>
    <dsp:sp modelId="{8FD35EA8-B78A-44F3-9CA3-9C1E33F02BDC}">
      <dsp:nvSpPr>
        <dsp:cNvPr id="0" name=""/>
        <dsp:cNvSpPr/>
      </dsp:nvSpPr>
      <dsp:spPr>
        <a:xfrm>
          <a:off x="168342" y="2235458"/>
          <a:ext cx="1468963" cy="1480945"/>
        </a:xfrm>
        <a:prstGeom prst="roundRect">
          <a:avLst>
            <a:gd name="adj" fmla="val 10000"/>
          </a:avLst>
        </a:prstGeom>
        <a:solidFill>
          <a:srgbClr val="FFFFF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3F02D9-7C43-41A6-B548-3D0ADD93439C}">
      <dsp:nvSpPr>
        <dsp:cNvPr id="0" name=""/>
        <dsp:cNvSpPr/>
      </dsp:nvSpPr>
      <dsp:spPr>
        <a:xfrm>
          <a:off x="0" y="0"/>
          <a:ext cx="6768752" cy="1622488"/>
        </a:xfrm>
        <a:prstGeom prst="roundRect">
          <a:avLst>
            <a:gd name="adj" fmla="val 10000"/>
          </a:avLst>
        </a:prstGeom>
        <a:solidFill>
          <a:srgbClr val="FFFFFF"/>
        </a:solidFill>
        <a:ln w="28575" cap="flat" cmpd="sng" algn="ctr">
          <a:solidFill>
            <a:srgbClr val="71554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108000" rIns="53340" bIns="53340" numCol="1" spcCol="1270" anchor="t" anchorCtr="0">
          <a:noAutofit/>
        </a:bodyPr>
        <a:lstStyle/>
        <a:p>
          <a:pPr marL="0" lvl="0" indent="0" algn="l" defTabSz="622300">
            <a:lnSpc>
              <a:spcPct val="90000"/>
            </a:lnSpc>
            <a:spcBef>
              <a:spcPct val="0"/>
            </a:spcBef>
            <a:spcAft>
              <a:spcPct val="35000"/>
            </a:spcAft>
            <a:buNone/>
          </a:pPr>
          <a:r>
            <a:rPr lang="en-SG" sz="1400" b="1" kern="1200" spc="50" baseline="0" dirty="0">
              <a:solidFill>
                <a:srgbClr val="715543"/>
              </a:solidFill>
              <a:latin typeface="Arial Narrow" panose="020B0606020202030204" pitchFamily="34" charset="0"/>
              <a:cs typeface="Arial" panose="020B0604020202020204" pitchFamily="34" charset="0"/>
            </a:rPr>
            <a:t>Executing the Review</a:t>
          </a:r>
        </a:p>
        <a:p>
          <a:pPr marL="136800" lvl="1" indent="-136800" algn="l" defTabSz="511175">
            <a:lnSpc>
              <a:spcPct val="90000"/>
            </a:lnSpc>
            <a:spcBef>
              <a:spcPct val="0"/>
            </a:spcBef>
            <a:spcAft>
              <a:spcPct val="15000"/>
            </a:spcAft>
            <a:buChar char="•"/>
          </a:pPr>
          <a:r>
            <a:rPr lang="en-SG" sz="1150" kern="1200" spc="50" baseline="0" dirty="0">
              <a:solidFill>
                <a:srgbClr val="313840"/>
              </a:solidFill>
              <a:latin typeface="Arial Narrow" panose="020B0606020202030204" pitchFamily="34" charset="0"/>
              <a:cs typeface="Arial" panose="020B0604020202020204" pitchFamily="34" charset="0"/>
            </a:rPr>
            <a:t>Get a comprehensive understanding of critical business processes and risks through interviews with key personnel and system walkthrough</a:t>
          </a:r>
        </a:p>
        <a:p>
          <a:pPr marL="136800" lvl="1" indent="-136800" algn="l" defTabSz="511175">
            <a:lnSpc>
              <a:spcPct val="90000"/>
            </a:lnSpc>
            <a:spcBef>
              <a:spcPct val="0"/>
            </a:spcBef>
            <a:spcAft>
              <a:spcPct val="15000"/>
            </a:spcAft>
            <a:buChar char="•"/>
          </a:pPr>
          <a:r>
            <a:rPr lang="en-SG" sz="1150" kern="1200" spc="50" baseline="0" dirty="0">
              <a:solidFill>
                <a:srgbClr val="313840"/>
              </a:solidFill>
              <a:latin typeface="Arial Narrow" panose="020B0606020202030204" pitchFamily="34" charset="0"/>
              <a:cs typeface="Arial" panose="020B0604020202020204" pitchFamily="34" charset="0"/>
            </a:rPr>
            <a:t>Evaluate the adequacy and effectiveness of existing controls through testing and data analysis</a:t>
          </a:r>
        </a:p>
        <a:p>
          <a:pPr marL="136800" lvl="1" indent="-136800" algn="l" defTabSz="511175">
            <a:lnSpc>
              <a:spcPct val="90000"/>
            </a:lnSpc>
            <a:spcBef>
              <a:spcPct val="0"/>
            </a:spcBef>
            <a:spcAft>
              <a:spcPct val="15000"/>
            </a:spcAft>
            <a:buChar char="•"/>
          </a:pPr>
          <a:r>
            <a:rPr lang="en-SG" sz="1150" kern="1200" spc="50" baseline="0" dirty="0">
              <a:solidFill>
                <a:srgbClr val="313840"/>
              </a:solidFill>
              <a:latin typeface="Arial Narrow" panose="020B0606020202030204" pitchFamily="34" charset="0"/>
              <a:cs typeface="Arial" panose="020B0604020202020204" pitchFamily="34" charset="0"/>
            </a:rPr>
            <a:t>Seek clarification when discrepancies or exceptions are noted</a:t>
          </a:r>
        </a:p>
        <a:p>
          <a:pPr marL="136800" lvl="1" indent="-136800" algn="l" defTabSz="511175">
            <a:lnSpc>
              <a:spcPct val="90000"/>
            </a:lnSpc>
            <a:spcBef>
              <a:spcPct val="0"/>
            </a:spcBef>
            <a:spcAft>
              <a:spcPct val="15000"/>
            </a:spcAft>
            <a:buChar char="•"/>
          </a:pPr>
          <a:r>
            <a:rPr lang="en-SG" sz="1150" kern="1200" spc="50" baseline="0" dirty="0">
              <a:solidFill>
                <a:srgbClr val="313840"/>
              </a:solidFill>
              <a:latin typeface="Arial Narrow" panose="020B0606020202030204" pitchFamily="34" charset="0"/>
              <a:cs typeface="Arial" panose="020B0604020202020204" pitchFamily="34" charset="0"/>
            </a:rPr>
            <a:t>Identify areas of possible improvement through addressing areas of weakness</a:t>
          </a:r>
        </a:p>
      </dsp:txBody>
      <dsp:txXfrm>
        <a:off x="1577705" y="0"/>
        <a:ext cx="5191046" cy="1622488"/>
      </dsp:txXfrm>
    </dsp:sp>
    <dsp:sp modelId="{3F5C5C3B-D172-482C-878A-52CBE4BB4E35}">
      <dsp:nvSpPr>
        <dsp:cNvPr id="0" name=""/>
        <dsp:cNvSpPr/>
      </dsp:nvSpPr>
      <dsp:spPr>
        <a:xfrm>
          <a:off x="223955" y="270141"/>
          <a:ext cx="1353750" cy="1082205"/>
        </a:xfrm>
        <a:prstGeom prst="roundRect">
          <a:avLst>
            <a:gd name="adj" fmla="val 10000"/>
          </a:avLst>
        </a:prstGeom>
        <a:solidFill>
          <a:srgbClr val="FFFFF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DEF268B-39D9-4246-AD61-64FE8AFE8588}">
      <dsp:nvSpPr>
        <dsp:cNvPr id="0" name=""/>
        <dsp:cNvSpPr/>
      </dsp:nvSpPr>
      <dsp:spPr>
        <a:xfrm>
          <a:off x="0" y="1846444"/>
          <a:ext cx="6768752" cy="2239552"/>
        </a:xfrm>
        <a:prstGeom prst="roundRect">
          <a:avLst>
            <a:gd name="adj" fmla="val 10000"/>
          </a:avLst>
        </a:prstGeom>
        <a:solidFill>
          <a:srgbClr val="FFFFFF"/>
        </a:solidFill>
        <a:ln w="28575" cap="flat" cmpd="sng" algn="ctr">
          <a:solidFill>
            <a:srgbClr val="71554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108000" rIns="53340" bIns="53340" numCol="1" spcCol="1270" anchor="t" anchorCtr="0">
          <a:noAutofit/>
        </a:bodyPr>
        <a:lstStyle/>
        <a:p>
          <a:pPr marL="0" lvl="0" indent="0" algn="l" defTabSz="622300">
            <a:lnSpc>
              <a:spcPct val="90000"/>
            </a:lnSpc>
            <a:spcBef>
              <a:spcPct val="0"/>
            </a:spcBef>
            <a:spcAft>
              <a:spcPct val="35000"/>
            </a:spcAft>
            <a:buNone/>
          </a:pPr>
          <a:r>
            <a:rPr lang="en-SG" sz="1400" b="1" kern="1200" spc="50" baseline="0" dirty="0">
              <a:solidFill>
                <a:srgbClr val="715543"/>
              </a:solidFill>
              <a:latin typeface="Arial Narrow" panose="020B0606020202030204" pitchFamily="34" charset="0"/>
              <a:cs typeface="Arial" panose="020B0604020202020204" pitchFamily="34" charset="0"/>
            </a:rPr>
            <a:t>Communication</a:t>
          </a:r>
        </a:p>
        <a:p>
          <a:pPr marL="136800" lvl="1" indent="-136800" algn="l" defTabSz="511175">
            <a:lnSpc>
              <a:spcPct val="90000"/>
            </a:lnSpc>
            <a:spcBef>
              <a:spcPct val="0"/>
            </a:spcBef>
            <a:spcAft>
              <a:spcPct val="15000"/>
            </a:spcAft>
            <a:buChar char="•"/>
          </a:pPr>
          <a:r>
            <a:rPr lang="en-SG" sz="1150" kern="1200" spc="50" baseline="0" dirty="0">
              <a:solidFill>
                <a:srgbClr val="313840"/>
              </a:solidFill>
              <a:latin typeface="Arial Narrow" panose="020B0606020202030204" pitchFamily="34" charset="0"/>
              <a:cs typeface="Arial" panose="020B0604020202020204" pitchFamily="34" charset="0"/>
            </a:rPr>
            <a:t>Discuss initial findings with management and other key personnel involved in certain processes</a:t>
          </a:r>
        </a:p>
        <a:p>
          <a:pPr marL="136800" lvl="1" indent="-136800" algn="l" defTabSz="511175">
            <a:lnSpc>
              <a:spcPct val="90000"/>
            </a:lnSpc>
            <a:spcBef>
              <a:spcPct val="0"/>
            </a:spcBef>
            <a:spcAft>
              <a:spcPct val="15000"/>
            </a:spcAft>
            <a:buChar char="•"/>
          </a:pPr>
          <a:r>
            <a:rPr lang="en-SG" sz="1150" kern="1200" spc="50" baseline="0" dirty="0">
              <a:solidFill>
                <a:srgbClr val="313840"/>
              </a:solidFill>
              <a:latin typeface="Arial Narrow" panose="020B0606020202030204" pitchFamily="34" charset="0"/>
              <a:cs typeface="Arial" panose="020B0604020202020204" pitchFamily="34" charset="0"/>
            </a:rPr>
            <a:t>Obtain management and process owners’ comments on existing gaps, proposed action plans and target completion date</a:t>
          </a:r>
        </a:p>
        <a:p>
          <a:pPr marL="136800" lvl="1" indent="-136800" algn="l" defTabSz="511175">
            <a:lnSpc>
              <a:spcPct val="90000"/>
            </a:lnSpc>
            <a:spcBef>
              <a:spcPct val="0"/>
            </a:spcBef>
            <a:spcAft>
              <a:spcPct val="15000"/>
            </a:spcAft>
            <a:buChar char="•"/>
          </a:pPr>
          <a:r>
            <a:rPr lang="en-SG" sz="1150" kern="1200" spc="50" baseline="0" dirty="0">
              <a:solidFill>
                <a:srgbClr val="313840"/>
              </a:solidFill>
              <a:latin typeface="Arial Narrow" panose="020B0606020202030204" pitchFamily="34" charset="0"/>
              <a:cs typeface="Arial" panose="020B0604020202020204" pitchFamily="34" charset="0"/>
            </a:rPr>
            <a:t>Put forth practical recommendations to address existing gaps identified and to enhance controls in key processes</a:t>
          </a:r>
        </a:p>
        <a:p>
          <a:pPr marL="136800" lvl="1" indent="-136800" algn="l" defTabSz="511175">
            <a:lnSpc>
              <a:spcPct val="90000"/>
            </a:lnSpc>
            <a:spcBef>
              <a:spcPct val="0"/>
            </a:spcBef>
            <a:spcAft>
              <a:spcPct val="15000"/>
            </a:spcAft>
            <a:buChar char="•"/>
          </a:pPr>
          <a:r>
            <a:rPr lang="en-SG" sz="1150" kern="1200" spc="50" baseline="0" dirty="0">
              <a:solidFill>
                <a:srgbClr val="313840"/>
              </a:solidFill>
              <a:latin typeface="Arial Narrow" panose="020B0606020202030204" pitchFamily="34" charset="0"/>
              <a:cs typeface="Arial" panose="020B0604020202020204" pitchFamily="34" charset="0"/>
            </a:rPr>
            <a:t>Obtain and evaluate management’s response to our recommendations</a:t>
          </a:r>
        </a:p>
        <a:p>
          <a:pPr marL="136800" lvl="1" indent="-136800" algn="l" defTabSz="511175">
            <a:lnSpc>
              <a:spcPct val="90000"/>
            </a:lnSpc>
            <a:spcBef>
              <a:spcPct val="0"/>
            </a:spcBef>
            <a:spcAft>
              <a:spcPct val="15000"/>
            </a:spcAft>
            <a:buChar char="•"/>
          </a:pPr>
          <a:r>
            <a:rPr lang="en-SG" sz="1150" kern="1200" spc="50" baseline="0" dirty="0">
              <a:solidFill>
                <a:srgbClr val="313840"/>
              </a:solidFill>
              <a:latin typeface="Arial Narrow" panose="020B0606020202030204" pitchFamily="34" charset="0"/>
              <a:cs typeface="Arial" panose="020B0604020202020204" pitchFamily="34" charset="0"/>
            </a:rPr>
            <a:t>Maintain open lines of communication and present the results to management and board for adoption</a:t>
          </a:r>
        </a:p>
        <a:p>
          <a:pPr marL="136800" lvl="1" indent="-136800" algn="l" defTabSz="511175">
            <a:lnSpc>
              <a:spcPct val="90000"/>
            </a:lnSpc>
            <a:spcBef>
              <a:spcPct val="0"/>
            </a:spcBef>
            <a:spcAft>
              <a:spcPct val="15000"/>
            </a:spcAft>
            <a:buChar char="•"/>
          </a:pPr>
          <a:r>
            <a:rPr lang="en-SG" sz="1150" kern="1200" spc="50" baseline="0" dirty="0">
              <a:solidFill>
                <a:srgbClr val="313840"/>
              </a:solidFill>
              <a:latin typeface="Arial Narrow" panose="020B0606020202030204" pitchFamily="34" charset="0"/>
              <a:cs typeface="Arial" panose="020B0604020202020204" pitchFamily="34" charset="0"/>
            </a:rPr>
            <a:t>Present the findings to the Audit Committee and surface important issues </a:t>
          </a:r>
        </a:p>
      </dsp:txBody>
      <dsp:txXfrm>
        <a:off x="1577705" y="1846444"/>
        <a:ext cx="5191046" cy="2239552"/>
      </dsp:txXfrm>
    </dsp:sp>
    <dsp:sp modelId="{5C18F449-D810-43DD-9FEE-221023BF1EA5}">
      <dsp:nvSpPr>
        <dsp:cNvPr id="0" name=""/>
        <dsp:cNvSpPr/>
      </dsp:nvSpPr>
      <dsp:spPr>
        <a:xfrm>
          <a:off x="223955" y="2070399"/>
          <a:ext cx="1353750" cy="1791642"/>
        </a:xfrm>
        <a:prstGeom prst="roundRect">
          <a:avLst>
            <a:gd name="adj" fmla="val 10000"/>
          </a:avLst>
        </a:prstGeom>
        <a:solidFill>
          <a:srgbClr val="FFFFF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E5AA0A3-D71B-40B9-85D9-0CE90851B105}">
      <dsp:nvSpPr>
        <dsp:cNvPr id="0" name=""/>
        <dsp:cNvSpPr/>
      </dsp:nvSpPr>
      <dsp:spPr>
        <a:xfrm>
          <a:off x="0" y="4309952"/>
          <a:ext cx="6768752" cy="1146068"/>
        </a:xfrm>
        <a:prstGeom prst="roundRect">
          <a:avLst>
            <a:gd name="adj" fmla="val 10000"/>
          </a:avLst>
        </a:prstGeom>
        <a:solidFill>
          <a:srgbClr val="FFFFFF">
            <a:alpha val="69804"/>
          </a:srgbClr>
        </a:solidFill>
        <a:ln w="28575" cap="flat" cmpd="sng" algn="ctr">
          <a:solidFill>
            <a:srgbClr val="715543"/>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108000" rIns="53340" bIns="53340" numCol="1" spcCol="1270" anchor="t" anchorCtr="0">
          <a:noAutofit/>
        </a:bodyPr>
        <a:lstStyle/>
        <a:p>
          <a:pPr marL="0" lvl="0" indent="0" algn="l" defTabSz="622300">
            <a:lnSpc>
              <a:spcPct val="90000"/>
            </a:lnSpc>
            <a:spcBef>
              <a:spcPct val="0"/>
            </a:spcBef>
            <a:spcAft>
              <a:spcPct val="35000"/>
            </a:spcAft>
            <a:buNone/>
          </a:pPr>
          <a:r>
            <a:rPr lang="en-SG" sz="1400" b="1" kern="1200" spc="50" baseline="0" dirty="0">
              <a:solidFill>
                <a:srgbClr val="715543"/>
              </a:solidFill>
              <a:latin typeface="Arial Narrow" panose="020B0606020202030204" pitchFamily="34" charset="0"/>
              <a:cs typeface="Arial" panose="020B0604020202020204" pitchFamily="34" charset="0"/>
            </a:rPr>
            <a:t>Post Implementation Follow up</a:t>
          </a:r>
        </a:p>
        <a:p>
          <a:pPr marL="136800" lvl="1" indent="-136800" algn="l" defTabSz="511175">
            <a:lnSpc>
              <a:spcPct val="90000"/>
            </a:lnSpc>
            <a:spcBef>
              <a:spcPct val="0"/>
            </a:spcBef>
            <a:spcAft>
              <a:spcPct val="15000"/>
            </a:spcAft>
            <a:buChar char="•"/>
          </a:pPr>
          <a:r>
            <a:rPr lang="en-SG" sz="1150" kern="1200" spc="50" baseline="0" dirty="0">
              <a:solidFill>
                <a:srgbClr val="313840"/>
              </a:solidFill>
              <a:latin typeface="Arial Narrow" panose="020B0606020202030204" pitchFamily="34" charset="0"/>
              <a:cs typeface="Arial" panose="020B0604020202020204" pitchFamily="34" charset="0"/>
            </a:rPr>
            <a:t>Based on management response and target completion date, the review would determine if the action plans have been implemented</a:t>
          </a:r>
        </a:p>
        <a:p>
          <a:pPr marL="136800" lvl="1" indent="-136800" algn="l" defTabSz="511175">
            <a:lnSpc>
              <a:spcPct val="90000"/>
            </a:lnSpc>
            <a:spcBef>
              <a:spcPct val="0"/>
            </a:spcBef>
            <a:spcAft>
              <a:spcPct val="15000"/>
            </a:spcAft>
            <a:buChar char="•"/>
          </a:pPr>
          <a:r>
            <a:rPr lang="en-SG" sz="1150" kern="1200" spc="50" baseline="0" dirty="0">
              <a:solidFill>
                <a:srgbClr val="313840"/>
              </a:solidFill>
              <a:latin typeface="Arial Narrow" panose="020B0606020202030204" pitchFamily="34" charset="0"/>
              <a:cs typeface="Arial" panose="020B0604020202020204" pitchFamily="34" charset="0"/>
            </a:rPr>
            <a:t>For significant findings and critical issues highlighted, review report would include status of implementation and reasons for delay in implementation, where applicable</a:t>
          </a:r>
        </a:p>
      </dsp:txBody>
      <dsp:txXfrm>
        <a:off x="1577705" y="4309952"/>
        <a:ext cx="5191046" cy="1146068"/>
      </dsp:txXfrm>
    </dsp:sp>
    <dsp:sp modelId="{C142EA93-4F72-4E78-9BAF-4AE37E528624}">
      <dsp:nvSpPr>
        <dsp:cNvPr id="0" name=""/>
        <dsp:cNvSpPr/>
      </dsp:nvSpPr>
      <dsp:spPr>
        <a:xfrm>
          <a:off x="223955" y="4568257"/>
          <a:ext cx="1353750" cy="629457"/>
        </a:xfrm>
        <a:prstGeom prst="roundRect">
          <a:avLst>
            <a:gd name="adj" fmla="val 10000"/>
          </a:avLst>
        </a:prstGeom>
        <a:solidFill>
          <a:srgbClr val="FFFFFF"/>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1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792FC4C-763F-4388-B8A2-41F8B6E4902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SG"/>
          </a:p>
        </p:txBody>
      </p:sp>
      <p:sp>
        <p:nvSpPr>
          <p:cNvPr id="3" name="Date Placeholder 2">
            <a:extLst>
              <a:ext uri="{FF2B5EF4-FFF2-40B4-BE49-F238E27FC236}">
                <a16:creationId xmlns:a16="http://schemas.microsoft.com/office/drawing/2014/main" id="{D993233A-CB9A-44EB-83B2-8C083A8177D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E6B454E-EA79-47E7-AA8A-AFE5E66C6473}" type="datetimeFigureOut">
              <a:rPr lang="en-SG" smtClean="0"/>
              <a:t>12/5/20</a:t>
            </a:fld>
            <a:endParaRPr lang="en-SG"/>
          </a:p>
        </p:txBody>
      </p:sp>
      <p:sp>
        <p:nvSpPr>
          <p:cNvPr id="4" name="Footer Placeholder 3">
            <a:extLst>
              <a:ext uri="{FF2B5EF4-FFF2-40B4-BE49-F238E27FC236}">
                <a16:creationId xmlns:a16="http://schemas.microsoft.com/office/drawing/2014/main" id="{5536E24F-10DB-4906-8838-5FC34F8009B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SG"/>
          </a:p>
        </p:txBody>
      </p:sp>
      <p:sp>
        <p:nvSpPr>
          <p:cNvPr id="5" name="Slide Number Placeholder 4">
            <a:extLst>
              <a:ext uri="{FF2B5EF4-FFF2-40B4-BE49-F238E27FC236}">
                <a16:creationId xmlns:a16="http://schemas.microsoft.com/office/drawing/2014/main" id="{BB39FD74-3697-4687-B55D-52771ABA3FC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A8C8C62-5DF5-4DDF-A4CC-6CB076EC3A8B}" type="slidenum">
              <a:rPr lang="en-SG" smtClean="0"/>
              <a:t>‹#›</a:t>
            </a:fld>
            <a:endParaRPr lang="en-SG"/>
          </a:p>
        </p:txBody>
      </p:sp>
    </p:spTree>
    <p:extLst>
      <p:ext uri="{BB962C8B-B14F-4D97-AF65-F5344CB8AC3E}">
        <p14:creationId xmlns:p14="http://schemas.microsoft.com/office/powerpoint/2010/main" val="128483791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SG"/>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87097F4-616F-4C2F-83E8-25D40D6E9E09}" type="datetimeFigureOut">
              <a:rPr lang="en-SG" smtClean="0"/>
              <a:t>12/5/20</a:t>
            </a:fld>
            <a:endParaRPr lang="en-SG"/>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SG"/>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SG"/>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CA46C3E-94FA-4A1F-851F-E1012091A0CF}" type="slidenum">
              <a:rPr lang="en-SG" smtClean="0"/>
              <a:t>‹#›</a:t>
            </a:fld>
            <a:endParaRPr lang="en-SG"/>
          </a:p>
        </p:txBody>
      </p:sp>
    </p:spTree>
    <p:extLst>
      <p:ext uri="{BB962C8B-B14F-4D97-AF65-F5344CB8AC3E}">
        <p14:creationId xmlns:p14="http://schemas.microsoft.com/office/powerpoint/2010/main" val="34269741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7.xml.rels><?xml version="1.0" encoding="UTF-8" standalone="yes"?>
<Relationships xmlns="http://schemas.openxmlformats.org/package/2006/relationships"><Relationship Id="rId2" Type="http://schemas.openxmlformats.org/officeDocument/2006/relationships/slideMaster" Target="../slideMasters/slideMaster7.xml"/><Relationship Id="rId1" Type="http://schemas.openxmlformats.org/officeDocument/2006/relationships/themeOverride" Target="../theme/themeOverride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RS Circle Title_2 Titles &amp;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12348-2392-4A2C-8C85-1B97C7BFEF9F}"/>
              </a:ext>
            </a:extLst>
          </p:cNvPr>
          <p:cNvSpPr>
            <a:spLocks noGrp="1"/>
          </p:cNvSpPr>
          <p:nvPr>
            <p:ph type="title"/>
          </p:nvPr>
        </p:nvSpPr>
        <p:spPr/>
        <p:txBody>
          <a:bodyPr/>
          <a:lstStyle/>
          <a:p>
            <a:r>
              <a:rPr lang="en-US"/>
              <a:t>Click to edit Master title style</a:t>
            </a:r>
            <a:endParaRPr lang="en-SG" dirty="0"/>
          </a:p>
        </p:txBody>
      </p:sp>
      <p:sp>
        <p:nvSpPr>
          <p:cNvPr id="3" name="Content Placeholder 2">
            <a:extLst>
              <a:ext uri="{FF2B5EF4-FFF2-40B4-BE49-F238E27FC236}">
                <a16:creationId xmlns:a16="http://schemas.microsoft.com/office/drawing/2014/main" id="{90B97B88-0590-4D19-B7FE-D0FAF0F5D5B0}"/>
              </a:ext>
            </a:extLst>
          </p:cNvPr>
          <p:cNvSpPr>
            <a:spLocks noGrp="1"/>
          </p:cNvSpPr>
          <p:nvPr>
            <p:ph idx="1"/>
          </p:nvPr>
        </p:nvSpPr>
        <p:spPr>
          <a:xfrm>
            <a:off x="628650" y="2048607"/>
            <a:ext cx="7886700" cy="4128355"/>
          </a:xfrm>
          <a:prstGeom prst="rect">
            <a:avLst/>
          </a:prstGeom>
        </p:spPr>
        <p:txBody>
          <a:bodyPr>
            <a:normAutofit/>
          </a:bodyPr>
          <a:lstStyle>
            <a:lvl1pPr>
              <a:defRPr sz="1600" spc="50" baseline="0">
                <a:solidFill>
                  <a:srgbClr val="2E3B40"/>
                </a:solidFill>
                <a:latin typeface="Arial Narrow" panose="020B0606020202030204" pitchFamily="34" charset="0"/>
              </a:defRPr>
            </a:lvl1pPr>
            <a:lvl2pPr>
              <a:defRPr sz="1600" spc="50" baseline="0">
                <a:solidFill>
                  <a:srgbClr val="2E3B40"/>
                </a:solidFill>
                <a:latin typeface="Arial Narrow" panose="020B0606020202030204" pitchFamily="34" charset="0"/>
              </a:defRPr>
            </a:lvl2pPr>
            <a:lvl3pPr>
              <a:defRPr sz="1600" spc="50" baseline="0">
                <a:solidFill>
                  <a:srgbClr val="2E3B40"/>
                </a:solidFill>
                <a:latin typeface="Arial Narrow" panose="020B0606020202030204" pitchFamily="34" charset="0"/>
              </a:defRPr>
            </a:lvl3pPr>
            <a:lvl4pPr>
              <a:defRPr sz="1600" spc="50" baseline="0">
                <a:solidFill>
                  <a:srgbClr val="2E3B40"/>
                </a:solidFill>
                <a:latin typeface="Arial Narrow" panose="020B0606020202030204" pitchFamily="34" charset="0"/>
              </a:defRPr>
            </a:lvl4pPr>
            <a:lvl5pPr>
              <a:defRPr sz="1600" spc="50" baseline="0">
                <a:solidFill>
                  <a:srgbClr val="2E3B40"/>
                </a:solidFill>
                <a:latin typeface="Arial Narrow" panose="020B060602020203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4">
            <a:extLst>
              <a:ext uri="{FF2B5EF4-FFF2-40B4-BE49-F238E27FC236}">
                <a16:creationId xmlns:a16="http://schemas.microsoft.com/office/drawing/2014/main" id="{36B5729D-8BFC-4C20-979F-54BE051BDA4D}"/>
              </a:ext>
            </a:extLst>
          </p:cNvPr>
          <p:cNvSpPr>
            <a:spLocks noGrp="1"/>
          </p:cNvSpPr>
          <p:nvPr>
            <p:ph type="body" sz="quarter" idx="13" hasCustomPrompt="1"/>
          </p:nvPr>
        </p:nvSpPr>
        <p:spPr>
          <a:xfrm>
            <a:off x="2368528" y="652045"/>
            <a:ext cx="5705720" cy="369332"/>
          </a:xfrm>
          <a:prstGeom prst="rect">
            <a:avLst/>
          </a:prstGeom>
        </p:spPr>
        <p:txBody>
          <a:bodyPr>
            <a:spAutoFit/>
          </a:bodyPr>
          <a:lstStyle>
            <a:lvl1pPr marL="0" indent="0">
              <a:buNone/>
              <a:defRPr sz="2000" b="1" spc="50" baseline="0">
                <a:solidFill>
                  <a:srgbClr val="715543"/>
                </a:solidFill>
                <a:latin typeface="Arial Narrow" panose="020B0606020202030204" pitchFamily="34" charset="0"/>
              </a:defRPr>
            </a:lvl1pPr>
          </a:lstStyle>
          <a:p>
            <a:pPr lvl="0"/>
            <a:r>
              <a:rPr lang="en-US" dirty="0"/>
              <a:t>Title 2</a:t>
            </a:r>
            <a:endParaRPr lang="en-SG" dirty="0"/>
          </a:p>
        </p:txBody>
      </p:sp>
    </p:spTree>
    <p:extLst>
      <p:ext uri="{BB962C8B-B14F-4D97-AF65-F5344CB8AC3E}">
        <p14:creationId xmlns:p14="http://schemas.microsoft.com/office/powerpoint/2010/main" val="8537311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_TRS Circle Title_Title &amp;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736472-FC5E-421D-8C69-740897388785}"/>
              </a:ext>
            </a:extLst>
          </p:cNvPr>
          <p:cNvSpPr>
            <a:spLocks noGrp="1"/>
          </p:cNvSpPr>
          <p:nvPr>
            <p:ph type="title"/>
          </p:nvPr>
        </p:nvSpPr>
        <p:spPr/>
        <p:txBody>
          <a:bodyPr/>
          <a:lstStyle/>
          <a:p>
            <a:r>
              <a:rPr lang="en-US"/>
              <a:t>Click to edit Master title style</a:t>
            </a:r>
            <a:endParaRPr lang="en-SG"/>
          </a:p>
        </p:txBody>
      </p:sp>
      <p:sp>
        <p:nvSpPr>
          <p:cNvPr id="3" name="Content Placeholder 2">
            <a:extLst>
              <a:ext uri="{FF2B5EF4-FFF2-40B4-BE49-F238E27FC236}">
                <a16:creationId xmlns:a16="http://schemas.microsoft.com/office/drawing/2014/main" id="{9D2FACBB-9605-4341-957F-A5E81A861166}"/>
              </a:ext>
            </a:extLst>
          </p:cNvPr>
          <p:cNvSpPr>
            <a:spLocks noGrp="1"/>
          </p:cNvSpPr>
          <p:nvPr>
            <p:ph idx="1"/>
          </p:nvPr>
        </p:nvSpPr>
        <p:spPr>
          <a:xfrm>
            <a:off x="628650" y="2048607"/>
            <a:ext cx="7886700" cy="4128355"/>
          </a:xfrm>
          <a:prstGeom prst="rect">
            <a:avLst/>
          </a:prstGeom>
        </p:spPr>
        <p:txBody>
          <a:bodyPr>
            <a:normAutofit/>
          </a:bodyPr>
          <a:lstStyle>
            <a:lvl1pPr>
              <a:lnSpc>
                <a:spcPct val="100000"/>
              </a:lnSpc>
              <a:spcBef>
                <a:spcPts val="0"/>
              </a:spcBef>
              <a:spcAft>
                <a:spcPts val="600"/>
              </a:spcAft>
              <a:buClr>
                <a:srgbClr val="715543"/>
              </a:buClr>
              <a:defRPr sz="1600" spc="50" baseline="0">
                <a:solidFill>
                  <a:srgbClr val="2E3B40"/>
                </a:solidFill>
                <a:latin typeface="Arial Narrow" panose="020B0606020202030204" pitchFamily="34" charset="0"/>
              </a:defRPr>
            </a:lvl1pPr>
            <a:lvl2pPr>
              <a:lnSpc>
                <a:spcPct val="100000"/>
              </a:lnSpc>
              <a:spcBef>
                <a:spcPts val="0"/>
              </a:spcBef>
              <a:spcAft>
                <a:spcPts val="600"/>
              </a:spcAft>
              <a:buClr>
                <a:srgbClr val="715543"/>
              </a:buClr>
              <a:defRPr sz="1600" spc="50" baseline="0">
                <a:solidFill>
                  <a:srgbClr val="2E3B40"/>
                </a:solidFill>
                <a:latin typeface="Arial Narrow" panose="020B0606020202030204" pitchFamily="34" charset="0"/>
              </a:defRPr>
            </a:lvl2pPr>
            <a:lvl3pPr>
              <a:lnSpc>
                <a:spcPct val="100000"/>
              </a:lnSpc>
              <a:spcBef>
                <a:spcPts val="0"/>
              </a:spcBef>
              <a:spcAft>
                <a:spcPts val="600"/>
              </a:spcAft>
              <a:buClr>
                <a:srgbClr val="715543"/>
              </a:buClr>
              <a:defRPr sz="1600" spc="50" baseline="0">
                <a:solidFill>
                  <a:srgbClr val="2E3B40"/>
                </a:solidFill>
                <a:latin typeface="Arial Narrow" panose="020B0606020202030204" pitchFamily="34" charset="0"/>
              </a:defRPr>
            </a:lvl3pPr>
            <a:lvl4pPr>
              <a:lnSpc>
                <a:spcPct val="100000"/>
              </a:lnSpc>
              <a:spcBef>
                <a:spcPts val="0"/>
              </a:spcBef>
              <a:spcAft>
                <a:spcPts val="600"/>
              </a:spcAft>
              <a:buClr>
                <a:srgbClr val="715543"/>
              </a:buClr>
              <a:defRPr sz="1600" spc="50" baseline="0">
                <a:solidFill>
                  <a:srgbClr val="2E3B40"/>
                </a:solidFill>
                <a:latin typeface="Arial Narrow" panose="020B0606020202030204" pitchFamily="34" charset="0"/>
              </a:defRPr>
            </a:lvl4pPr>
            <a:lvl5pPr>
              <a:lnSpc>
                <a:spcPct val="100000"/>
              </a:lnSpc>
              <a:spcBef>
                <a:spcPts val="0"/>
              </a:spcBef>
              <a:spcAft>
                <a:spcPts val="600"/>
              </a:spcAft>
              <a:buClr>
                <a:srgbClr val="715543"/>
              </a:buClr>
              <a:defRPr sz="1600" spc="50" baseline="0">
                <a:solidFill>
                  <a:srgbClr val="2E3B40"/>
                </a:solidFill>
                <a:latin typeface="Arial Narrow" panose="020B060602020203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 name="Picture 3">
            <a:extLst>
              <a:ext uri="{FF2B5EF4-FFF2-40B4-BE49-F238E27FC236}">
                <a16:creationId xmlns:a16="http://schemas.microsoft.com/office/drawing/2014/main" id="{5E4F31E7-57C4-4106-98A4-4104F8EA249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504" y="-8792"/>
            <a:ext cx="1368152" cy="2141648"/>
          </a:xfrm>
          <a:prstGeom prst="rect">
            <a:avLst/>
          </a:prstGeom>
        </p:spPr>
      </p:pic>
      <p:sp>
        <p:nvSpPr>
          <p:cNvPr id="5" name="Text Placeholder 8">
            <a:extLst>
              <a:ext uri="{FF2B5EF4-FFF2-40B4-BE49-F238E27FC236}">
                <a16:creationId xmlns:a16="http://schemas.microsoft.com/office/drawing/2014/main" id="{1DBAFEE9-9EE4-4776-88A7-F71EC9265569}"/>
              </a:ext>
            </a:extLst>
          </p:cNvPr>
          <p:cNvSpPr>
            <a:spLocks noGrp="1"/>
          </p:cNvSpPr>
          <p:nvPr>
            <p:ph type="body" sz="quarter" idx="10"/>
          </p:nvPr>
        </p:nvSpPr>
        <p:spPr>
          <a:xfrm>
            <a:off x="2259446" y="548579"/>
            <a:ext cx="6255903" cy="576263"/>
          </a:xfrm>
          <a:prstGeom prst="rect">
            <a:avLst/>
          </a:prstGeom>
          <a:solidFill>
            <a:srgbClr val="715543"/>
          </a:solidFill>
        </p:spPr>
        <p:txBody>
          <a:bodyPr anchor="ctr"/>
          <a:lstStyle>
            <a:lvl1pPr marL="0" indent="0" algn="ctr">
              <a:buNone/>
              <a:defRPr sz="2100" b="1">
                <a:solidFill>
                  <a:schemeClr val="bg1"/>
                </a:solidFill>
                <a:latin typeface="Arial Narrow" panose="020B0606020202030204" pitchFamily="34" charset="0"/>
                <a:cs typeface="Arial" panose="020B0604020202020204" pitchFamily="34" charset="0"/>
              </a:defRPr>
            </a:lvl1pPr>
          </a:lstStyle>
          <a:p>
            <a:pPr lvl="0"/>
            <a:r>
              <a:rPr lang="en-US" dirty="0"/>
              <a:t>Edit Master text styles</a:t>
            </a:r>
          </a:p>
        </p:txBody>
      </p:sp>
    </p:spTree>
    <p:extLst>
      <p:ext uri="{BB962C8B-B14F-4D97-AF65-F5344CB8AC3E}">
        <p14:creationId xmlns:p14="http://schemas.microsoft.com/office/powerpoint/2010/main" val="5909649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2_TRS General_Top Box Titl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27CF17A5-3914-4E65-8043-2F5A0F7F11B6}"/>
              </a:ext>
            </a:extLst>
          </p:cNvPr>
          <p:cNvSpPr>
            <a:spLocks noGrp="1"/>
          </p:cNvSpPr>
          <p:nvPr>
            <p:ph type="title"/>
          </p:nvPr>
        </p:nvSpPr>
        <p:spPr>
          <a:xfrm>
            <a:off x="628650" y="438912"/>
            <a:ext cx="7886700" cy="649224"/>
          </a:xfrm>
          <a:prstGeom prst="roundRect">
            <a:avLst/>
          </a:prstGeom>
          <a:solidFill>
            <a:srgbClr val="715543"/>
          </a:solidFill>
          <a:ln>
            <a:solidFill>
              <a:srgbClr val="0B4221"/>
            </a:solidFill>
          </a:ln>
        </p:spPr>
        <p:txBody>
          <a:bodyPr anchor="ctr">
            <a:noAutofit/>
          </a:bodyPr>
          <a:lstStyle>
            <a:lvl1pPr algn="ctr">
              <a:defRPr sz="2400" b="1" spc="50" baseline="0">
                <a:solidFill>
                  <a:schemeClr val="bg1"/>
                </a:solidFill>
                <a:latin typeface="Arial Narrow" panose="020B0606020202030204" pitchFamily="34" charset="0"/>
              </a:defRPr>
            </a:lvl1pPr>
          </a:lstStyle>
          <a:p>
            <a:r>
              <a:rPr lang="en-US" dirty="0"/>
              <a:t>Click to edit Master title style</a:t>
            </a:r>
          </a:p>
        </p:txBody>
      </p:sp>
    </p:spTree>
    <p:extLst>
      <p:ext uri="{BB962C8B-B14F-4D97-AF65-F5344CB8AC3E}">
        <p14:creationId xmlns:p14="http://schemas.microsoft.com/office/powerpoint/2010/main" val="35633234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2048607"/>
            <a:ext cx="7886700" cy="4128355"/>
          </a:xfrm>
        </p:spPr>
        <p:txBody>
          <a:bodyPr>
            <a:normAutofit/>
          </a:bodyPr>
          <a:lstStyle>
            <a:lvl1pPr>
              <a:defRPr sz="1600" spc="50" baseline="0">
                <a:solidFill>
                  <a:srgbClr val="313840"/>
                </a:solidFill>
                <a:latin typeface="Arial Narrow" panose="020B0606020202030204" pitchFamily="34" charset="0"/>
              </a:defRPr>
            </a:lvl1pPr>
            <a:lvl2pPr>
              <a:defRPr sz="1600" spc="50" baseline="0">
                <a:solidFill>
                  <a:srgbClr val="313840"/>
                </a:solidFill>
                <a:latin typeface="Arial Narrow" panose="020B0606020202030204" pitchFamily="34" charset="0"/>
              </a:defRPr>
            </a:lvl2pPr>
            <a:lvl3pPr>
              <a:defRPr sz="1600" spc="50" baseline="0">
                <a:solidFill>
                  <a:srgbClr val="313840"/>
                </a:solidFill>
                <a:latin typeface="Arial Narrow" panose="020B0606020202030204" pitchFamily="34" charset="0"/>
              </a:defRPr>
            </a:lvl3pPr>
            <a:lvl4pPr>
              <a:defRPr sz="1600" spc="50" baseline="0">
                <a:solidFill>
                  <a:srgbClr val="313840"/>
                </a:solidFill>
                <a:latin typeface="Arial Narrow" panose="020B0606020202030204" pitchFamily="34" charset="0"/>
              </a:defRPr>
            </a:lvl4pPr>
            <a:lvl5pPr>
              <a:defRPr sz="1600" spc="50" baseline="0">
                <a:solidFill>
                  <a:srgbClr val="313840"/>
                </a:solidFill>
                <a:latin typeface="Arial Narrow" panose="020B060602020203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a:xfrm>
            <a:off x="7086600" y="6492875"/>
            <a:ext cx="2057400" cy="365125"/>
          </a:xfrm>
        </p:spPr>
        <p:txBody>
          <a:bodyPr/>
          <a:lstStyle>
            <a:lvl1pPr>
              <a:defRPr>
                <a:latin typeface="Arial Narrow" panose="020B0606020202030204" pitchFamily="34" charset="0"/>
              </a:defRPr>
            </a:lvl1pPr>
          </a:lstStyle>
          <a:p>
            <a:fld id="{A43C012F-5A7B-4671-864C-851189AF3E47}" type="slidenum">
              <a:rPr lang="en-SG" smtClean="0"/>
              <a:pPr/>
              <a:t>‹#›</a:t>
            </a:fld>
            <a:endParaRPr lang="en-SG" dirty="0"/>
          </a:p>
        </p:txBody>
      </p:sp>
      <p:sp>
        <p:nvSpPr>
          <p:cNvPr id="7" name="Oval 6">
            <a:extLst>
              <a:ext uri="{FF2B5EF4-FFF2-40B4-BE49-F238E27FC236}">
                <a16:creationId xmlns:a16="http://schemas.microsoft.com/office/drawing/2014/main" id="{6E747B4C-F7F5-453B-AC23-7FA395DB0F41}"/>
              </a:ext>
            </a:extLst>
          </p:cNvPr>
          <p:cNvSpPr/>
          <p:nvPr userDrawn="1"/>
        </p:nvSpPr>
        <p:spPr>
          <a:xfrm>
            <a:off x="-252536" y="-243408"/>
            <a:ext cx="2232248" cy="2160240"/>
          </a:xfrm>
          <a:prstGeom prst="ellipse">
            <a:avLst/>
          </a:prstGeom>
          <a:solidFill>
            <a:srgbClr val="0B42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2" name="Title 1"/>
          <p:cNvSpPr>
            <a:spLocks noGrp="1"/>
          </p:cNvSpPr>
          <p:nvPr>
            <p:ph type="title"/>
          </p:nvPr>
        </p:nvSpPr>
        <p:spPr>
          <a:xfrm>
            <a:off x="136280" y="173930"/>
            <a:ext cx="1560635" cy="1325563"/>
          </a:xfrm>
        </p:spPr>
        <p:txBody>
          <a:bodyPr>
            <a:noAutofit/>
          </a:bodyPr>
          <a:lstStyle>
            <a:lvl1pPr algn="ctr">
              <a:defRPr sz="2400" b="1" spc="50" baseline="0">
                <a:solidFill>
                  <a:schemeClr val="bg1"/>
                </a:solidFill>
                <a:latin typeface="Arial Narrow" panose="020B0606020202030204"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1520790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cSld name="T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3105835"/>
            <a:ext cx="9144000" cy="646331"/>
          </a:xfrm>
          <a:solidFill>
            <a:schemeClr val="tx1">
              <a:lumMod val="85000"/>
              <a:lumOff val="15000"/>
              <a:alpha val="72000"/>
            </a:schemeClr>
          </a:solidFill>
        </p:spPr>
        <p:txBody>
          <a:bodyPr>
            <a:spAutoFit/>
          </a:bodyPr>
          <a:lstStyle>
            <a:lvl1pPr algn="ctr">
              <a:defRPr sz="4000" b="1">
                <a:solidFill>
                  <a:schemeClr val="bg1"/>
                </a:solidFill>
                <a:latin typeface="Arial Narrow" panose="020B0606020202030204" pitchFamily="34" charset="0"/>
              </a:defRPr>
            </a:lvl1pPr>
          </a:lstStyle>
          <a:p>
            <a:r>
              <a:rPr lang="en-US"/>
              <a:t>Click to edit Master title style</a:t>
            </a:r>
            <a:endParaRPr lang="en-US" dirty="0"/>
          </a:p>
        </p:txBody>
      </p:sp>
      <p:sp>
        <p:nvSpPr>
          <p:cNvPr id="5" name="Slide Number Placeholder 4"/>
          <p:cNvSpPr>
            <a:spLocks noGrp="1"/>
          </p:cNvSpPr>
          <p:nvPr>
            <p:ph type="sldNum" sz="quarter" idx="12"/>
          </p:nvPr>
        </p:nvSpPr>
        <p:spPr>
          <a:xfrm>
            <a:off x="7086600" y="6492875"/>
            <a:ext cx="2057400" cy="365125"/>
          </a:xfrm>
        </p:spPr>
        <p:txBody>
          <a:bodyPr/>
          <a:lstStyle>
            <a:lvl1pPr>
              <a:defRPr>
                <a:latin typeface="Arial Narrow" panose="020B0606020202030204" pitchFamily="34" charset="0"/>
              </a:defRPr>
            </a:lvl1pPr>
          </a:lstStyle>
          <a:p>
            <a:fld id="{44623DDF-3750-49C8-83F6-E153728833E8}" type="slidenum">
              <a:rPr lang="en-SG" smtClean="0"/>
              <a:pPr/>
              <a:t>‹#›</a:t>
            </a:fld>
            <a:endParaRPr lang="en-SG" dirty="0"/>
          </a:p>
        </p:txBody>
      </p:sp>
    </p:spTree>
    <p:extLst>
      <p:ext uri="{BB962C8B-B14F-4D97-AF65-F5344CB8AC3E}">
        <p14:creationId xmlns:p14="http://schemas.microsoft.com/office/powerpoint/2010/main" val="54944696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RS Cover Slide">
    <p:spTree>
      <p:nvGrpSpPr>
        <p:cNvPr id="1" name=""/>
        <p:cNvGrpSpPr/>
        <p:nvPr/>
      </p:nvGrpSpPr>
      <p:grpSpPr>
        <a:xfrm>
          <a:off x="0" y="0"/>
          <a:ext cx="0" cy="0"/>
          <a:chOff x="0" y="0"/>
          <a:chExt cx="0" cy="0"/>
        </a:xfrm>
      </p:grpSpPr>
      <p:pic>
        <p:nvPicPr>
          <p:cNvPr id="3" name="Picture 2" descr="BG1.jpg">
            <a:extLst>
              <a:ext uri="{FF2B5EF4-FFF2-40B4-BE49-F238E27FC236}">
                <a16:creationId xmlns:a16="http://schemas.microsoft.com/office/drawing/2014/main" id="{26647826-02C6-4B96-9C28-9F10DD4F109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pic>
        <p:nvPicPr>
          <p:cNvPr id="5" name="Picture 2" descr="C:\Users\don\Desktop\TRS-Logo.png\TRS-Logo.png">
            <a:extLst>
              <a:ext uri="{FF2B5EF4-FFF2-40B4-BE49-F238E27FC236}">
                <a16:creationId xmlns:a16="http://schemas.microsoft.com/office/drawing/2014/main" id="{3303DF38-7986-4D16-934E-6A76BA50F3DD}"/>
              </a:ext>
            </a:extLst>
          </p:cNvPr>
          <p:cNvPicPr>
            <a:picLocks noChangeAspect="1" noChangeArrowheads="1"/>
          </p:cNvPicPr>
          <p:nvPr userDrawn="1"/>
        </p:nvPicPr>
        <p:blipFill>
          <a:blip r:embed="rId3" cstate="print"/>
          <a:srcRect/>
          <a:stretch>
            <a:fillRect/>
          </a:stretch>
        </p:blipFill>
        <p:spPr bwMode="auto">
          <a:xfrm>
            <a:off x="6273678" y="1476471"/>
            <a:ext cx="1024897" cy="859775"/>
          </a:xfrm>
          <a:prstGeom prst="rect">
            <a:avLst/>
          </a:prstGeom>
          <a:noFill/>
        </p:spPr>
      </p:pic>
      <p:sp>
        <p:nvSpPr>
          <p:cNvPr id="16" name="Title 15">
            <a:extLst>
              <a:ext uri="{FF2B5EF4-FFF2-40B4-BE49-F238E27FC236}">
                <a16:creationId xmlns:a16="http://schemas.microsoft.com/office/drawing/2014/main" id="{C7145280-E6AB-4A65-90E5-3930D81DF442}"/>
              </a:ext>
            </a:extLst>
          </p:cNvPr>
          <p:cNvSpPr>
            <a:spLocks noGrp="1"/>
          </p:cNvSpPr>
          <p:nvPr>
            <p:ph type="title"/>
          </p:nvPr>
        </p:nvSpPr>
        <p:spPr>
          <a:xfrm>
            <a:off x="4427985" y="2670923"/>
            <a:ext cx="4716016" cy="1325563"/>
          </a:xfrm>
          <a:prstGeom prst="rect">
            <a:avLst/>
          </a:prstGeom>
          <a:solidFill>
            <a:srgbClr val="262626">
              <a:alpha val="50196"/>
            </a:srgbClr>
          </a:solidFill>
          <a:effectLst>
            <a:glow rad="63500">
              <a:srgbClr val="715543">
                <a:alpha val="40000"/>
              </a:srgbClr>
            </a:glow>
          </a:effectLst>
        </p:spPr>
        <p:txBody>
          <a:bodyPr anchor="ctr"/>
          <a:lstStyle>
            <a:lvl1pPr algn="ctr">
              <a:defRPr sz="2100" b="1" kern="0" spc="50" baseline="0">
                <a:solidFill>
                  <a:schemeClr val="bg1"/>
                </a:solidFill>
                <a:latin typeface="Arial Narrow" panose="020B0606020202030204" pitchFamily="34" charset="0"/>
                <a:cs typeface="Arial" panose="020B0604020202020204" pitchFamily="34" charset="0"/>
              </a:defRPr>
            </a:lvl1pPr>
          </a:lstStyle>
          <a:p>
            <a:r>
              <a:rPr lang="en-US" dirty="0"/>
              <a:t>Click to edit Master title style</a:t>
            </a:r>
            <a:endParaRPr lang="en-SG" dirty="0"/>
          </a:p>
        </p:txBody>
      </p:sp>
      <p:sp>
        <p:nvSpPr>
          <p:cNvPr id="18" name="Text Placeholder 17">
            <a:extLst>
              <a:ext uri="{FF2B5EF4-FFF2-40B4-BE49-F238E27FC236}">
                <a16:creationId xmlns:a16="http://schemas.microsoft.com/office/drawing/2014/main" id="{46612513-6127-4245-BCBC-46EC8E152AB1}"/>
              </a:ext>
            </a:extLst>
          </p:cNvPr>
          <p:cNvSpPr>
            <a:spLocks noGrp="1"/>
          </p:cNvSpPr>
          <p:nvPr>
            <p:ph type="body" sz="quarter" idx="10"/>
          </p:nvPr>
        </p:nvSpPr>
        <p:spPr>
          <a:xfrm>
            <a:off x="4572002" y="5805488"/>
            <a:ext cx="4392613" cy="431800"/>
          </a:xfrm>
          <a:prstGeom prst="rect">
            <a:avLst/>
          </a:prstGeom>
        </p:spPr>
        <p:txBody>
          <a:bodyPr anchor="ctr"/>
          <a:lstStyle>
            <a:lvl1pPr marL="0" indent="0" algn="ctr">
              <a:buNone/>
              <a:defRPr sz="1500" b="1" kern="0" spc="50" baseline="0">
                <a:solidFill>
                  <a:srgbClr val="0B4221"/>
                </a:solidFill>
                <a:latin typeface="Arial Narrow" panose="020B0606020202030204" pitchFamily="34" charset="0"/>
              </a:defRPr>
            </a:lvl1pPr>
            <a:lvl2pPr marL="342900" indent="0">
              <a:buNone/>
              <a:defRPr sz="1800"/>
            </a:lvl2pPr>
            <a:lvl3pPr marL="685800" indent="0">
              <a:buNone/>
              <a:defRPr sz="1800"/>
            </a:lvl3pPr>
            <a:lvl4pPr marL="1028700" indent="0">
              <a:buNone/>
              <a:defRPr sz="1800"/>
            </a:lvl4pPr>
            <a:lvl5pPr marL="1371600" indent="0">
              <a:buNone/>
              <a:defRPr sz="1800"/>
            </a:lvl5pPr>
          </a:lstStyle>
          <a:p>
            <a:pPr lvl="0"/>
            <a:r>
              <a:rPr lang="en-US" dirty="0"/>
              <a:t>Edit Master text styles</a:t>
            </a:r>
          </a:p>
        </p:txBody>
      </p:sp>
    </p:spTree>
    <p:extLst>
      <p:ext uri="{BB962C8B-B14F-4D97-AF65-F5344CB8AC3E}">
        <p14:creationId xmlns:p14="http://schemas.microsoft.com/office/powerpoint/2010/main" val="4141283811"/>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RS General_Top Box Titl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1574781"/>
            <a:ext cx="7886700" cy="4128355"/>
          </a:xfrm>
          <a:prstGeom prst="rect">
            <a:avLst/>
          </a:prstGeom>
        </p:spPr>
        <p:txBody>
          <a:bodyPr>
            <a:normAutofit/>
          </a:bodyPr>
          <a:lstStyle>
            <a:lvl1pPr>
              <a:defRPr sz="1400" spc="50" baseline="0">
                <a:solidFill>
                  <a:srgbClr val="2E3B40"/>
                </a:solidFill>
                <a:latin typeface="Arial Narrow" panose="020B0606020202030204" pitchFamily="34" charset="0"/>
              </a:defRPr>
            </a:lvl1pPr>
            <a:lvl2pPr>
              <a:defRPr sz="1400" spc="50" baseline="0">
                <a:solidFill>
                  <a:srgbClr val="2E3B40"/>
                </a:solidFill>
                <a:latin typeface="Arial Narrow" panose="020B0606020202030204" pitchFamily="34" charset="0"/>
              </a:defRPr>
            </a:lvl2pPr>
            <a:lvl3pPr>
              <a:defRPr sz="1400" spc="50" baseline="0">
                <a:solidFill>
                  <a:srgbClr val="2E3B40"/>
                </a:solidFill>
                <a:latin typeface="Arial Narrow" panose="020B0606020202030204" pitchFamily="34" charset="0"/>
              </a:defRPr>
            </a:lvl3pPr>
            <a:lvl4pPr>
              <a:defRPr sz="1400" spc="50" baseline="0">
                <a:solidFill>
                  <a:srgbClr val="2E3B40"/>
                </a:solidFill>
                <a:latin typeface="Arial Narrow" panose="020B0606020202030204" pitchFamily="34" charset="0"/>
              </a:defRPr>
            </a:lvl4pPr>
            <a:lvl5pPr>
              <a:defRPr sz="1400" spc="50" baseline="0">
                <a:solidFill>
                  <a:srgbClr val="2E3B40"/>
                </a:solidFill>
                <a:latin typeface="Arial Narrow" panose="020B060602020203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itle 1">
            <a:extLst>
              <a:ext uri="{FF2B5EF4-FFF2-40B4-BE49-F238E27FC236}">
                <a16:creationId xmlns:a16="http://schemas.microsoft.com/office/drawing/2014/main" id="{27CF17A5-3914-4E65-8043-2F5A0F7F11B6}"/>
              </a:ext>
            </a:extLst>
          </p:cNvPr>
          <p:cNvSpPr>
            <a:spLocks noGrp="1"/>
          </p:cNvSpPr>
          <p:nvPr>
            <p:ph type="title"/>
          </p:nvPr>
        </p:nvSpPr>
        <p:spPr>
          <a:xfrm>
            <a:off x="628650" y="438912"/>
            <a:ext cx="7886700" cy="649224"/>
          </a:xfrm>
          <a:prstGeom prst="roundRect">
            <a:avLst/>
          </a:prstGeom>
          <a:solidFill>
            <a:srgbClr val="0B4221"/>
          </a:solidFill>
          <a:ln>
            <a:solidFill>
              <a:srgbClr val="0B4221"/>
            </a:solidFill>
          </a:ln>
        </p:spPr>
        <p:txBody>
          <a:bodyPr anchor="ctr">
            <a:noAutofit/>
          </a:bodyPr>
          <a:lstStyle>
            <a:lvl1pPr algn="ctr">
              <a:defRPr sz="2400" b="1" spc="50" baseline="0">
                <a:solidFill>
                  <a:schemeClr val="bg1"/>
                </a:solidFill>
                <a:latin typeface="Arial Narrow" panose="020B0606020202030204" pitchFamily="34" charset="0"/>
              </a:defRPr>
            </a:lvl1pPr>
          </a:lstStyle>
          <a:p>
            <a:r>
              <a:rPr lang="en-US" dirty="0"/>
              <a:t>Click to edit Master title style</a:t>
            </a:r>
          </a:p>
        </p:txBody>
      </p:sp>
    </p:spTree>
    <p:extLst>
      <p:ext uri="{BB962C8B-B14F-4D97-AF65-F5344CB8AC3E}">
        <p14:creationId xmlns:p14="http://schemas.microsoft.com/office/powerpoint/2010/main" val="111710565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RS General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4A5285-7DD9-4C34-A3C6-6FC63651786E}"/>
              </a:ext>
            </a:extLst>
          </p:cNvPr>
          <p:cNvSpPr>
            <a:spLocks noGrp="1"/>
          </p:cNvSpPr>
          <p:nvPr>
            <p:ph type="title"/>
          </p:nvPr>
        </p:nvSpPr>
        <p:spPr>
          <a:xfrm>
            <a:off x="628650" y="365129"/>
            <a:ext cx="7886700" cy="1325563"/>
          </a:xfrm>
          <a:prstGeom prst="rect">
            <a:avLst/>
          </a:prstGeom>
        </p:spPr>
        <p:txBody>
          <a:bodyPr anchor="ctr"/>
          <a:lstStyle>
            <a:lvl1pPr>
              <a:defRPr sz="2400" b="1" kern="0" spc="50" baseline="0">
                <a:solidFill>
                  <a:srgbClr val="0B4221"/>
                </a:solidFill>
                <a:latin typeface="Arial Narrow" panose="020B0606020202030204" pitchFamily="34" charset="0"/>
                <a:cs typeface="Arial" panose="020B0604020202020204" pitchFamily="34" charset="0"/>
              </a:defRPr>
            </a:lvl1pPr>
          </a:lstStyle>
          <a:p>
            <a:r>
              <a:rPr lang="en-US" dirty="0"/>
              <a:t>Click to edit Master title style</a:t>
            </a:r>
            <a:endParaRPr lang="en-SG" dirty="0"/>
          </a:p>
        </p:txBody>
      </p:sp>
      <p:sp>
        <p:nvSpPr>
          <p:cNvPr id="3" name="Content Placeholder 2">
            <a:extLst>
              <a:ext uri="{FF2B5EF4-FFF2-40B4-BE49-F238E27FC236}">
                <a16:creationId xmlns:a16="http://schemas.microsoft.com/office/drawing/2014/main" id="{F2A32AD9-25F3-44FC-A78B-17B5544E203D}"/>
              </a:ext>
            </a:extLst>
          </p:cNvPr>
          <p:cNvSpPr>
            <a:spLocks noGrp="1"/>
          </p:cNvSpPr>
          <p:nvPr>
            <p:ph idx="1"/>
          </p:nvPr>
        </p:nvSpPr>
        <p:spPr>
          <a:xfrm>
            <a:off x="628650" y="1825625"/>
            <a:ext cx="7886700" cy="4351338"/>
          </a:xfrm>
          <a:prstGeom prst="rect">
            <a:avLst/>
          </a:prstGeom>
        </p:spPr>
        <p:txBody>
          <a:bodyPr/>
          <a:lstStyle>
            <a:lvl1pPr marL="347663" indent="-347663">
              <a:lnSpc>
                <a:spcPct val="120000"/>
              </a:lnSpc>
              <a:spcBef>
                <a:spcPts val="600"/>
              </a:spcBef>
              <a:spcAft>
                <a:spcPts val="600"/>
              </a:spcAft>
              <a:buClr>
                <a:srgbClr val="715543"/>
              </a:buClr>
              <a:buSzPct val="80000"/>
              <a:buFont typeface="Wingdings" panose="05000000000000000000" pitchFamily="2" charset="2"/>
              <a:buChar char="Ø"/>
              <a:defRPr kern="0" spc="50" baseline="0">
                <a:solidFill>
                  <a:srgbClr val="2E3B40"/>
                </a:solidFill>
                <a:latin typeface="Arial Narrow" panose="020B0606020202030204" pitchFamily="34" charset="0"/>
                <a:cs typeface="Arial" panose="020B0604020202020204" pitchFamily="34" charset="0"/>
              </a:defRPr>
            </a:lvl1pPr>
            <a:lvl2pPr marL="685800" indent="-342900">
              <a:lnSpc>
                <a:spcPct val="100000"/>
              </a:lnSpc>
              <a:spcBef>
                <a:spcPts val="600"/>
              </a:spcBef>
              <a:spcAft>
                <a:spcPts val="600"/>
              </a:spcAft>
              <a:buClr>
                <a:srgbClr val="715543"/>
              </a:buClr>
              <a:buSzPct val="80000"/>
              <a:buFont typeface="Arial" panose="020B0604020202020204" pitchFamily="34" charset="0"/>
              <a:buChar char="•"/>
              <a:defRPr kern="0" spc="50" baseline="0">
                <a:solidFill>
                  <a:srgbClr val="2E3B40"/>
                </a:solidFill>
                <a:latin typeface="Arial Narrow" panose="020B0606020202030204" pitchFamily="34" charset="0"/>
                <a:cs typeface="Arial" panose="020B0604020202020204" pitchFamily="34" charset="0"/>
              </a:defRPr>
            </a:lvl2pPr>
            <a:lvl3pPr marL="1033463" indent="-347663">
              <a:lnSpc>
                <a:spcPct val="100000"/>
              </a:lnSpc>
              <a:spcBef>
                <a:spcPts val="600"/>
              </a:spcBef>
              <a:spcAft>
                <a:spcPts val="600"/>
              </a:spcAft>
              <a:buClr>
                <a:srgbClr val="715543"/>
              </a:buClr>
              <a:buSzPct val="80000"/>
              <a:buFont typeface="Wingdings" panose="05000000000000000000" pitchFamily="2" charset="2"/>
              <a:buChar char="Ø"/>
              <a:defRPr kern="0" spc="50" baseline="0">
                <a:solidFill>
                  <a:srgbClr val="2E3B40"/>
                </a:solidFill>
                <a:latin typeface="Arial Narrow" panose="020B0606020202030204" pitchFamily="34" charset="0"/>
                <a:cs typeface="Arial" panose="020B0604020202020204" pitchFamily="34" charset="0"/>
              </a:defRPr>
            </a:lvl3pPr>
            <a:lvl4pPr marL="1371600" indent="-342900">
              <a:lnSpc>
                <a:spcPct val="100000"/>
              </a:lnSpc>
              <a:spcBef>
                <a:spcPts val="600"/>
              </a:spcBef>
              <a:spcAft>
                <a:spcPts val="600"/>
              </a:spcAft>
              <a:buClr>
                <a:srgbClr val="715543"/>
              </a:buClr>
              <a:buSzPct val="80000"/>
              <a:buFont typeface="Wingdings" panose="05000000000000000000" pitchFamily="2" charset="2"/>
              <a:buChar char="Ø"/>
              <a:defRPr kern="0" spc="50" baseline="0">
                <a:solidFill>
                  <a:srgbClr val="2E3B40"/>
                </a:solidFill>
                <a:latin typeface="Arial Narrow" panose="020B0606020202030204" pitchFamily="34" charset="0"/>
                <a:cs typeface="Arial" panose="020B0604020202020204" pitchFamily="34" charset="0"/>
              </a:defRPr>
            </a:lvl4pPr>
            <a:lvl5pPr marL="1600200" indent="-228600">
              <a:lnSpc>
                <a:spcPct val="100000"/>
              </a:lnSpc>
              <a:spcBef>
                <a:spcPts val="600"/>
              </a:spcBef>
              <a:spcAft>
                <a:spcPts val="600"/>
              </a:spcAft>
              <a:buClr>
                <a:srgbClr val="715543"/>
              </a:buClr>
              <a:buSzPct val="80000"/>
              <a:buFont typeface="Wingdings" panose="05000000000000000000" pitchFamily="2" charset="2"/>
              <a:buChar char="Ø"/>
              <a:defRPr kern="0" spc="50" baseline="0">
                <a:solidFill>
                  <a:srgbClr val="2E3B40"/>
                </a:solidFill>
                <a:latin typeface="Arial Narrow" panose="020B060602020203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SG" dirty="0"/>
          </a:p>
        </p:txBody>
      </p:sp>
    </p:spTree>
    <p:extLst>
      <p:ext uri="{BB962C8B-B14F-4D97-AF65-F5344CB8AC3E}">
        <p14:creationId xmlns:p14="http://schemas.microsoft.com/office/powerpoint/2010/main" val="69530916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RS General_Title &amp; 2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AA7C6C-9028-449A-8053-490A401BB0A6}"/>
              </a:ext>
            </a:extLst>
          </p:cNvPr>
          <p:cNvSpPr>
            <a:spLocks noGrp="1"/>
          </p:cNvSpPr>
          <p:nvPr>
            <p:ph type="title"/>
          </p:nvPr>
        </p:nvSpPr>
        <p:spPr>
          <a:xfrm>
            <a:off x="628650" y="365129"/>
            <a:ext cx="7886700" cy="1325563"/>
          </a:xfrm>
          <a:prstGeom prst="rect">
            <a:avLst/>
          </a:prstGeom>
        </p:spPr>
        <p:txBody>
          <a:bodyPr anchor="ctr"/>
          <a:lstStyle>
            <a:lvl1pPr>
              <a:defRPr sz="2400" b="1" kern="0" spc="50" baseline="0">
                <a:solidFill>
                  <a:srgbClr val="0B4221"/>
                </a:solidFill>
                <a:latin typeface="Arial Narrow" panose="020B0606020202030204" pitchFamily="34" charset="0"/>
                <a:cs typeface="Arial" panose="020B0604020202020204" pitchFamily="34" charset="0"/>
              </a:defRPr>
            </a:lvl1pPr>
          </a:lstStyle>
          <a:p>
            <a:r>
              <a:rPr lang="en-US" dirty="0"/>
              <a:t>Click to edit Master title style</a:t>
            </a:r>
            <a:endParaRPr lang="en-SG" dirty="0"/>
          </a:p>
        </p:txBody>
      </p:sp>
      <p:sp>
        <p:nvSpPr>
          <p:cNvPr id="3" name="Content Placeholder 2">
            <a:extLst>
              <a:ext uri="{FF2B5EF4-FFF2-40B4-BE49-F238E27FC236}">
                <a16:creationId xmlns:a16="http://schemas.microsoft.com/office/drawing/2014/main" id="{6AD4337B-6557-4562-9C4B-E0EDADB56B40}"/>
              </a:ext>
            </a:extLst>
          </p:cNvPr>
          <p:cNvSpPr>
            <a:spLocks noGrp="1"/>
          </p:cNvSpPr>
          <p:nvPr>
            <p:ph sz="half" idx="1"/>
          </p:nvPr>
        </p:nvSpPr>
        <p:spPr>
          <a:xfrm>
            <a:off x="628650" y="1825625"/>
            <a:ext cx="3867150" cy="4351338"/>
          </a:xfrm>
          <a:prstGeom prst="rect">
            <a:avLst/>
          </a:prstGeom>
        </p:spPr>
        <p:txBody>
          <a:bodyPr/>
          <a:lstStyle>
            <a:lvl1pPr marL="171450" indent="-171450">
              <a:lnSpc>
                <a:spcPct val="150000"/>
              </a:lnSpc>
              <a:spcBef>
                <a:spcPts val="600"/>
              </a:spcBef>
              <a:spcAft>
                <a:spcPts val="600"/>
              </a:spcAft>
              <a:buClr>
                <a:srgbClr val="715543"/>
              </a:buClr>
              <a:buSzPct val="80000"/>
              <a:buFont typeface="Wingdings" panose="05000000000000000000" pitchFamily="2" charset="2"/>
              <a:buChar char="Ø"/>
              <a:defRPr sz="1500" kern="0" spc="50" baseline="0">
                <a:solidFill>
                  <a:srgbClr val="2E3B40"/>
                </a:solidFill>
                <a:latin typeface="Arial Narrow" panose="020B0606020202030204" pitchFamily="34" charset="0"/>
                <a:cs typeface="Arial" panose="020B0604020202020204" pitchFamily="34" charset="0"/>
              </a:defRPr>
            </a:lvl1pPr>
            <a:lvl2pPr marL="514350" indent="-171450">
              <a:lnSpc>
                <a:spcPct val="100000"/>
              </a:lnSpc>
              <a:spcBef>
                <a:spcPts val="600"/>
              </a:spcBef>
              <a:spcAft>
                <a:spcPts val="600"/>
              </a:spcAft>
              <a:buClr>
                <a:srgbClr val="715543"/>
              </a:buClr>
              <a:buSzPct val="80000"/>
              <a:buFont typeface="Wingdings" panose="05000000000000000000" pitchFamily="2" charset="2"/>
              <a:buChar char="Ø"/>
              <a:defRPr sz="1350" kern="0" spc="50" baseline="0">
                <a:solidFill>
                  <a:srgbClr val="2E3B40"/>
                </a:solidFill>
                <a:latin typeface="Arial Narrow" panose="020B0606020202030204" pitchFamily="34" charset="0"/>
                <a:cs typeface="Arial" panose="020B0604020202020204" pitchFamily="34" charset="0"/>
              </a:defRPr>
            </a:lvl2pPr>
            <a:lvl3pPr marL="857250" indent="-171450">
              <a:lnSpc>
                <a:spcPct val="100000"/>
              </a:lnSpc>
              <a:spcBef>
                <a:spcPts val="600"/>
              </a:spcBef>
              <a:spcAft>
                <a:spcPts val="600"/>
              </a:spcAft>
              <a:buClr>
                <a:srgbClr val="715543"/>
              </a:buClr>
              <a:buSzPct val="80000"/>
              <a:buFont typeface="Wingdings" panose="05000000000000000000" pitchFamily="2" charset="2"/>
              <a:buChar char="Ø"/>
              <a:defRPr sz="1200" kern="0" spc="50" baseline="0">
                <a:solidFill>
                  <a:srgbClr val="2E3B40"/>
                </a:solidFill>
                <a:latin typeface="Arial Narrow" panose="020B0606020202030204" pitchFamily="34" charset="0"/>
                <a:cs typeface="Arial" panose="020B0604020202020204" pitchFamily="34" charset="0"/>
              </a:defRPr>
            </a:lvl3pPr>
            <a:lvl4pPr marL="1200150" indent="-171450">
              <a:lnSpc>
                <a:spcPct val="100000"/>
              </a:lnSpc>
              <a:spcBef>
                <a:spcPts val="600"/>
              </a:spcBef>
              <a:spcAft>
                <a:spcPts val="600"/>
              </a:spcAft>
              <a:buClr>
                <a:srgbClr val="715543"/>
              </a:buClr>
              <a:buSzPct val="80000"/>
              <a:buFont typeface="Wingdings" panose="05000000000000000000" pitchFamily="2" charset="2"/>
              <a:buChar char="Ø"/>
              <a:defRPr sz="1200" kern="0" spc="50" baseline="0">
                <a:solidFill>
                  <a:srgbClr val="2E3B40"/>
                </a:solidFill>
                <a:latin typeface="Arial Narrow" panose="020B0606020202030204" pitchFamily="34" charset="0"/>
                <a:cs typeface="Arial" panose="020B0604020202020204" pitchFamily="34" charset="0"/>
              </a:defRPr>
            </a:lvl4pPr>
            <a:lvl5pPr marL="1543050" indent="-171450">
              <a:lnSpc>
                <a:spcPct val="100000"/>
              </a:lnSpc>
              <a:spcBef>
                <a:spcPts val="600"/>
              </a:spcBef>
              <a:spcAft>
                <a:spcPts val="600"/>
              </a:spcAft>
              <a:buClr>
                <a:srgbClr val="715543"/>
              </a:buClr>
              <a:buSzPct val="80000"/>
              <a:buFont typeface="Wingdings" panose="05000000000000000000" pitchFamily="2" charset="2"/>
              <a:buChar char="Ø"/>
              <a:defRPr sz="1200" kern="0" spc="50" baseline="0">
                <a:solidFill>
                  <a:srgbClr val="2E3B40"/>
                </a:solidFill>
                <a:latin typeface="Arial Narrow" panose="020B060602020203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SG" dirty="0"/>
          </a:p>
        </p:txBody>
      </p:sp>
      <p:sp>
        <p:nvSpPr>
          <p:cNvPr id="4" name="Content Placeholder 3">
            <a:extLst>
              <a:ext uri="{FF2B5EF4-FFF2-40B4-BE49-F238E27FC236}">
                <a16:creationId xmlns:a16="http://schemas.microsoft.com/office/drawing/2014/main" id="{0BCA2E5D-5A5B-4CDC-A8BD-92BC5E1A4E3B}"/>
              </a:ext>
            </a:extLst>
          </p:cNvPr>
          <p:cNvSpPr>
            <a:spLocks noGrp="1"/>
          </p:cNvSpPr>
          <p:nvPr>
            <p:ph sz="half" idx="2"/>
          </p:nvPr>
        </p:nvSpPr>
        <p:spPr>
          <a:xfrm>
            <a:off x="4648200" y="1825625"/>
            <a:ext cx="3867150" cy="4351338"/>
          </a:xfrm>
          <a:prstGeom prst="rect">
            <a:avLst/>
          </a:prstGeom>
        </p:spPr>
        <p:txBody>
          <a:bodyPr/>
          <a:lstStyle>
            <a:lvl1pPr marL="347663" indent="-347663">
              <a:lnSpc>
                <a:spcPct val="150000"/>
              </a:lnSpc>
              <a:spcBef>
                <a:spcPts val="600"/>
              </a:spcBef>
              <a:spcAft>
                <a:spcPts val="600"/>
              </a:spcAft>
              <a:buClr>
                <a:srgbClr val="715543"/>
              </a:buClr>
              <a:buSzPct val="80000"/>
              <a:buFont typeface="Wingdings" panose="05000000000000000000" pitchFamily="2" charset="2"/>
              <a:buChar char="Ø"/>
              <a:defRPr sz="1500" kern="0" spc="50" baseline="0">
                <a:solidFill>
                  <a:srgbClr val="2E3B40"/>
                </a:solidFill>
                <a:latin typeface="Arial Narrow" panose="020B0606020202030204" pitchFamily="34" charset="0"/>
                <a:cs typeface="Arial" panose="020B0604020202020204" pitchFamily="34" charset="0"/>
              </a:defRPr>
            </a:lvl1pPr>
            <a:lvl2pPr marL="685800" indent="-342900">
              <a:lnSpc>
                <a:spcPct val="100000"/>
              </a:lnSpc>
              <a:spcBef>
                <a:spcPts val="600"/>
              </a:spcBef>
              <a:spcAft>
                <a:spcPts val="600"/>
              </a:spcAft>
              <a:buClr>
                <a:srgbClr val="715543"/>
              </a:buClr>
              <a:buSzPct val="80000"/>
              <a:buFont typeface="Wingdings" panose="05000000000000000000" pitchFamily="2" charset="2"/>
              <a:buChar char="Ø"/>
              <a:defRPr sz="1350" kern="0" spc="50" baseline="0">
                <a:solidFill>
                  <a:srgbClr val="2E3B40"/>
                </a:solidFill>
                <a:latin typeface="Arial Narrow" panose="020B0606020202030204" pitchFamily="34" charset="0"/>
                <a:cs typeface="Arial" panose="020B0604020202020204" pitchFamily="34" charset="0"/>
              </a:defRPr>
            </a:lvl2pPr>
            <a:lvl3pPr marL="857250" indent="-171450">
              <a:lnSpc>
                <a:spcPct val="100000"/>
              </a:lnSpc>
              <a:spcBef>
                <a:spcPts val="600"/>
              </a:spcBef>
              <a:spcAft>
                <a:spcPts val="600"/>
              </a:spcAft>
              <a:buClr>
                <a:srgbClr val="715543"/>
              </a:buClr>
              <a:buSzPct val="80000"/>
              <a:buFont typeface="Wingdings" panose="05000000000000000000" pitchFamily="2" charset="2"/>
              <a:buChar char="Ø"/>
              <a:defRPr sz="1200" kern="0" spc="50" baseline="0">
                <a:solidFill>
                  <a:srgbClr val="2E3B40"/>
                </a:solidFill>
                <a:latin typeface="Arial Narrow" panose="020B0606020202030204" pitchFamily="34" charset="0"/>
                <a:cs typeface="Arial" panose="020B0604020202020204" pitchFamily="34" charset="0"/>
              </a:defRPr>
            </a:lvl3pPr>
            <a:lvl4pPr marL="1200150" indent="-171450">
              <a:lnSpc>
                <a:spcPct val="100000"/>
              </a:lnSpc>
              <a:spcBef>
                <a:spcPts val="600"/>
              </a:spcBef>
              <a:spcAft>
                <a:spcPts val="600"/>
              </a:spcAft>
              <a:buClr>
                <a:srgbClr val="715543"/>
              </a:buClr>
              <a:buSzPct val="80000"/>
              <a:buFont typeface="Wingdings" panose="05000000000000000000" pitchFamily="2" charset="2"/>
              <a:buChar char="Ø"/>
              <a:defRPr sz="1200" kern="0" spc="50" baseline="0">
                <a:solidFill>
                  <a:srgbClr val="2E3B40"/>
                </a:solidFill>
                <a:latin typeface="Arial Narrow" panose="020B0606020202030204" pitchFamily="34" charset="0"/>
                <a:cs typeface="Arial" panose="020B0604020202020204" pitchFamily="34" charset="0"/>
              </a:defRPr>
            </a:lvl4pPr>
            <a:lvl5pPr marL="1543050" indent="-171450">
              <a:lnSpc>
                <a:spcPct val="100000"/>
              </a:lnSpc>
              <a:spcBef>
                <a:spcPts val="600"/>
              </a:spcBef>
              <a:spcAft>
                <a:spcPts val="600"/>
              </a:spcAft>
              <a:buClr>
                <a:srgbClr val="715543"/>
              </a:buClr>
              <a:buSzPct val="80000"/>
              <a:buFont typeface="Wingdings" panose="05000000000000000000" pitchFamily="2" charset="2"/>
              <a:buChar char="Ø"/>
              <a:defRPr sz="1200" kern="0" spc="50" baseline="0">
                <a:solidFill>
                  <a:srgbClr val="2E3B40"/>
                </a:solidFill>
                <a:latin typeface="Arial Narrow" panose="020B060602020203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SG" dirty="0"/>
          </a:p>
        </p:txBody>
      </p:sp>
    </p:spTree>
    <p:extLst>
      <p:ext uri="{BB962C8B-B14F-4D97-AF65-F5344CB8AC3E}">
        <p14:creationId xmlns:p14="http://schemas.microsoft.com/office/powerpoint/2010/main" val="415159994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TRS General_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E2C9A6-307B-404A-918E-67C965AE7B04}"/>
              </a:ext>
            </a:extLst>
          </p:cNvPr>
          <p:cNvSpPr>
            <a:spLocks noGrp="1"/>
          </p:cNvSpPr>
          <p:nvPr>
            <p:ph type="title"/>
          </p:nvPr>
        </p:nvSpPr>
        <p:spPr>
          <a:xfrm>
            <a:off x="630238" y="365129"/>
            <a:ext cx="7886700" cy="759615"/>
          </a:xfrm>
          <a:prstGeom prst="rect">
            <a:avLst/>
          </a:prstGeom>
        </p:spPr>
        <p:txBody>
          <a:bodyPr anchor="ctr"/>
          <a:lstStyle>
            <a:lvl1pPr>
              <a:defRPr sz="2400" b="1" kern="0" spc="50" baseline="0">
                <a:solidFill>
                  <a:srgbClr val="0B4221"/>
                </a:solidFill>
                <a:latin typeface="Arial Narrow" panose="020B0606020202030204" pitchFamily="34" charset="0"/>
                <a:cs typeface="Arial" panose="020B0604020202020204" pitchFamily="34" charset="0"/>
              </a:defRPr>
            </a:lvl1pPr>
          </a:lstStyle>
          <a:p>
            <a:r>
              <a:rPr lang="en-US" dirty="0"/>
              <a:t>Click to edit Master title style</a:t>
            </a:r>
            <a:endParaRPr lang="en-SG" dirty="0"/>
          </a:p>
        </p:txBody>
      </p:sp>
      <p:sp>
        <p:nvSpPr>
          <p:cNvPr id="3" name="Text Placeholder 2">
            <a:extLst>
              <a:ext uri="{FF2B5EF4-FFF2-40B4-BE49-F238E27FC236}">
                <a16:creationId xmlns:a16="http://schemas.microsoft.com/office/drawing/2014/main" id="{363F7F17-2344-4432-B547-C6C884638DA5}"/>
              </a:ext>
            </a:extLst>
          </p:cNvPr>
          <p:cNvSpPr>
            <a:spLocks noGrp="1"/>
          </p:cNvSpPr>
          <p:nvPr>
            <p:ph type="body" idx="1"/>
          </p:nvPr>
        </p:nvSpPr>
        <p:spPr>
          <a:xfrm>
            <a:off x="630239" y="1340768"/>
            <a:ext cx="3868737" cy="504056"/>
          </a:xfrm>
          <a:prstGeom prst="rect">
            <a:avLst/>
          </a:prstGeom>
        </p:spPr>
        <p:txBody>
          <a:bodyPr anchor="b"/>
          <a:lstStyle>
            <a:lvl1pPr marL="0" indent="0">
              <a:buNone/>
              <a:defRPr sz="1800" b="1" kern="0" spc="50" baseline="0">
                <a:solidFill>
                  <a:srgbClr val="715543"/>
                </a:solidFill>
                <a:latin typeface="Arial Narrow" panose="020B0606020202030204" pitchFamily="34" charset="0"/>
                <a:cs typeface="Arial" panose="020B0604020202020204" pitchFamily="34" charset="0"/>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Edit Master text styles</a:t>
            </a:r>
          </a:p>
        </p:txBody>
      </p:sp>
      <p:sp>
        <p:nvSpPr>
          <p:cNvPr id="4" name="Content Placeholder 3">
            <a:extLst>
              <a:ext uri="{FF2B5EF4-FFF2-40B4-BE49-F238E27FC236}">
                <a16:creationId xmlns:a16="http://schemas.microsoft.com/office/drawing/2014/main" id="{DCD0C331-9039-4667-913C-3388D2FBB14A}"/>
              </a:ext>
            </a:extLst>
          </p:cNvPr>
          <p:cNvSpPr>
            <a:spLocks noGrp="1"/>
          </p:cNvSpPr>
          <p:nvPr>
            <p:ph sz="half" idx="2"/>
          </p:nvPr>
        </p:nvSpPr>
        <p:spPr>
          <a:xfrm>
            <a:off x="630239" y="1988840"/>
            <a:ext cx="3868737" cy="3684588"/>
          </a:xfrm>
          <a:prstGeom prst="rect">
            <a:avLst/>
          </a:prstGeom>
        </p:spPr>
        <p:txBody>
          <a:bodyPr/>
          <a:lstStyle>
            <a:lvl1pPr marL="171450" indent="-171450">
              <a:lnSpc>
                <a:spcPct val="120000"/>
              </a:lnSpc>
              <a:spcBef>
                <a:spcPts val="600"/>
              </a:spcBef>
              <a:spcAft>
                <a:spcPts val="600"/>
              </a:spcAft>
              <a:buClr>
                <a:srgbClr val="0B4221"/>
              </a:buClr>
              <a:buSzPct val="60000"/>
              <a:buFont typeface="Wingdings" panose="05000000000000000000" pitchFamily="2" charset="2"/>
              <a:buChar char="Ø"/>
              <a:defRPr sz="1800" kern="0" spc="50" baseline="0">
                <a:solidFill>
                  <a:srgbClr val="2E3B40"/>
                </a:solidFill>
                <a:latin typeface="Arial Narrow" panose="020B0606020202030204" pitchFamily="34" charset="0"/>
                <a:cs typeface="Arial" panose="020B0604020202020204" pitchFamily="34" charset="0"/>
              </a:defRPr>
            </a:lvl1pPr>
            <a:lvl2pPr marL="514350" indent="-171450">
              <a:buClr>
                <a:srgbClr val="0B4221"/>
              </a:buClr>
              <a:buSzPct val="60000"/>
              <a:buFont typeface="Wingdings" panose="05000000000000000000" pitchFamily="2" charset="2"/>
              <a:buChar char="Ø"/>
              <a:defRPr sz="1650" kern="0" spc="50" baseline="0">
                <a:solidFill>
                  <a:srgbClr val="2E3B40"/>
                </a:solidFill>
                <a:latin typeface="Arial Narrow" panose="020B0606020202030204" pitchFamily="34" charset="0"/>
                <a:cs typeface="Arial" panose="020B0604020202020204" pitchFamily="34" charset="0"/>
              </a:defRPr>
            </a:lvl2pPr>
            <a:lvl3pPr marL="857250" indent="-171450">
              <a:buClr>
                <a:srgbClr val="0B4221"/>
              </a:buClr>
              <a:buSzPct val="60000"/>
              <a:buFont typeface="Wingdings" panose="05000000000000000000" pitchFamily="2" charset="2"/>
              <a:buChar char="Ø"/>
              <a:defRPr kern="0" spc="50" baseline="0">
                <a:solidFill>
                  <a:srgbClr val="2E3B40"/>
                </a:solidFill>
                <a:latin typeface="Arial Narrow" panose="020B060602020203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p:txBody>
      </p:sp>
      <p:sp>
        <p:nvSpPr>
          <p:cNvPr id="5" name="Text Placeholder 4">
            <a:extLst>
              <a:ext uri="{FF2B5EF4-FFF2-40B4-BE49-F238E27FC236}">
                <a16:creationId xmlns:a16="http://schemas.microsoft.com/office/drawing/2014/main" id="{26471E9D-5A0D-483D-AD22-381B08210ABB}"/>
              </a:ext>
            </a:extLst>
          </p:cNvPr>
          <p:cNvSpPr>
            <a:spLocks noGrp="1"/>
          </p:cNvSpPr>
          <p:nvPr>
            <p:ph type="body" sz="quarter" idx="3"/>
          </p:nvPr>
        </p:nvSpPr>
        <p:spPr>
          <a:xfrm>
            <a:off x="4629150" y="1340768"/>
            <a:ext cx="3887788" cy="504056"/>
          </a:xfrm>
          <a:prstGeom prst="rect">
            <a:avLst/>
          </a:prstGeom>
        </p:spPr>
        <p:txBody>
          <a:bodyPr anchor="b"/>
          <a:lstStyle>
            <a:lvl1pPr marL="0" indent="0">
              <a:buNone/>
              <a:defRPr sz="1800" b="1" kern="0" spc="50" baseline="0">
                <a:solidFill>
                  <a:srgbClr val="715543"/>
                </a:solidFill>
                <a:latin typeface="Arial Narrow" panose="020B0606020202030204" pitchFamily="34" charset="0"/>
                <a:cs typeface="Arial" panose="020B0604020202020204" pitchFamily="34" charset="0"/>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Edit Master text styles</a:t>
            </a:r>
          </a:p>
        </p:txBody>
      </p:sp>
      <p:sp>
        <p:nvSpPr>
          <p:cNvPr id="6" name="Content Placeholder 5">
            <a:extLst>
              <a:ext uri="{FF2B5EF4-FFF2-40B4-BE49-F238E27FC236}">
                <a16:creationId xmlns:a16="http://schemas.microsoft.com/office/drawing/2014/main" id="{8B8DDB4E-67A8-49E3-B5B2-AC03F41DE6BA}"/>
              </a:ext>
            </a:extLst>
          </p:cNvPr>
          <p:cNvSpPr>
            <a:spLocks noGrp="1"/>
          </p:cNvSpPr>
          <p:nvPr>
            <p:ph sz="quarter" idx="4"/>
          </p:nvPr>
        </p:nvSpPr>
        <p:spPr>
          <a:xfrm>
            <a:off x="4629150" y="1988840"/>
            <a:ext cx="3887788" cy="3684588"/>
          </a:xfrm>
          <a:prstGeom prst="rect">
            <a:avLst/>
          </a:prstGeom>
        </p:spPr>
        <p:txBody>
          <a:bodyPr/>
          <a:lstStyle>
            <a:lvl1pPr marL="171450" indent="-171450">
              <a:lnSpc>
                <a:spcPct val="120000"/>
              </a:lnSpc>
              <a:spcBef>
                <a:spcPts val="600"/>
              </a:spcBef>
              <a:spcAft>
                <a:spcPts val="600"/>
              </a:spcAft>
              <a:buClr>
                <a:srgbClr val="0B4221"/>
              </a:buClr>
              <a:buSzPct val="60000"/>
              <a:buFont typeface="Wingdings" panose="05000000000000000000" pitchFamily="2" charset="2"/>
              <a:buChar char="Ø"/>
              <a:defRPr sz="1800" kern="0" spc="50" baseline="0">
                <a:solidFill>
                  <a:srgbClr val="2E3B40"/>
                </a:solidFill>
                <a:latin typeface="Arial Narrow" panose="020B0606020202030204" pitchFamily="34" charset="0"/>
                <a:cs typeface="Arial" panose="020B0604020202020204" pitchFamily="34" charset="0"/>
              </a:defRPr>
            </a:lvl1pPr>
            <a:lvl2pPr marL="514350" indent="-171450">
              <a:buClr>
                <a:srgbClr val="0B4221"/>
              </a:buClr>
              <a:buSzPct val="60000"/>
              <a:buFont typeface="Wingdings" panose="05000000000000000000" pitchFamily="2" charset="2"/>
              <a:buChar char="Ø"/>
              <a:defRPr sz="1650" kern="0" spc="50" baseline="0">
                <a:solidFill>
                  <a:srgbClr val="2E3B40"/>
                </a:solidFill>
                <a:latin typeface="Arial Narrow" panose="020B0606020202030204" pitchFamily="34" charset="0"/>
                <a:cs typeface="Arial" panose="020B0604020202020204" pitchFamily="34" charset="0"/>
              </a:defRPr>
            </a:lvl2pPr>
            <a:lvl3pPr marL="857250" indent="-171450">
              <a:buClr>
                <a:srgbClr val="0B4221"/>
              </a:buClr>
              <a:buSzPct val="60000"/>
              <a:buFont typeface="Wingdings" panose="05000000000000000000" pitchFamily="2" charset="2"/>
              <a:buChar char="Ø"/>
              <a:defRPr sz="1500" kern="0" spc="50" baseline="0">
                <a:solidFill>
                  <a:srgbClr val="2E3B40"/>
                </a:solidFill>
                <a:latin typeface="Arial Narrow" panose="020B060602020203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278952414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RS General_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95D896-35E1-440D-85D1-6D01B7CC42FE}"/>
              </a:ext>
            </a:extLst>
          </p:cNvPr>
          <p:cNvSpPr>
            <a:spLocks noGrp="1"/>
          </p:cNvSpPr>
          <p:nvPr>
            <p:ph type="title"/>
          </p:nvPr>
        </p:nvSpPr>
        <p:spPr>
          <a:xfrm>
            <a:off x="628650" y="365129"/>
            <a:ext cx="7886700" cy="759615"/>
          </a:xfrm>
          <a:prstGeom prst="rect">
            <a:avLst/>
          </a:prstGeom>
        </p:spPr>
        <p:txBody>
          <a:bodyPr anchor="ctr"/>
          <a:lstStyle>
            <a:lvl1pPr>
              <a:defRPr sz="2400" b="1" spc="50" baseline="0">
                <a:solidFill>
                  <a:srgbClr val="0B4221"/>
                </a:solidFill>
                <a:latin typeface="Arial Narrow" panose="020B0606020202030204" pitchFamily="34" charset="0"/>
                <a:cs typeface="Arial" panose="020B0604020202020204" pitchFamily="34" charset="0"/>
              </a:defRPr>
            </a:lvl1pPr>
          </a:lstStyle>
          <a:p>
            <a:r>
              <a:rPr lang="en-US" dirty="0"/>
              <a:t>Click to edit Master title style</a:t>
            </a:r>
            <a:endParaRPr lang="en-SG" dirty="0"/>
          </a:p>
        </p:txBody>
      </p:sp>
    </p:spTree>
    <p:extLst>
      <p:ext uri="{BB962C8B-B14F-4D97-AF65-F5344CB8AC3E}">
        <p14:creationId xmlns:p14="http://schemas.microsoft.com/office/powerpoint/2010/main" val="15489719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2C4E12-BD02-8343-9EF1-14979B85C879}"/>
              </a:ext>
            </a:extLst>
          </p:cNvPr>
          <p:cNvSpPr>
            <a:spLocks noGrp="1"/>
          </p:cNvSpPr>
          <p:nvPr>
            <p:ph type="title"/>
          </p:nvPr>
        </p:nvSpPr>
        <p:spPr/>
        <p:txBody>
          <a:bodyPr/>
          <a:lstStyle/>
          <a:p>
            <a:r>
              <a:rPr lang="en-GB" dirty="0"/>
              <a:t>Click to edit Master title style</a:t>
            </a:r>
            <a:endParaRPr lang="en-US" dirty="0"/>
          </a:p>
        </p:txBody>
      </p:sp>
      <p:sp>
        <p:nvSpPr>
          <p:cNvPr id="3" name="Rectangle 2">
            <a:extLst>
              <a:ext uri="{FF2B5EF4-FFF2-40B4-BE49-F238E27FC236}">
                <a16:creationId xmlns:a16="http://schemas.microsoft.com/office/drawing/2014/main" id="{77E7E133-36D5-4A47-9B3E-E54B3FBEC734}"/>
              </a:ext>
            </a:extLst>
          </p:cNvPr>
          <p:cNvSpPr/>
          <p:nvPr userDrawn="1"/>
        </p:nvSpPr>
        <p:spPr>
          <a:xfrm>
            <a:off x="2097403" y="516015"/>
            <a:ext cx="6156175" cy="535788"/>
          </a:xfrm>
          <a:prstGeom prst="rect">
            <a:avLst/>
          </a:prstGeom>
        </p:spPr>
        <p:txBody>
          <a:bodyPr wrap="square">
            <a:spAutoFit/>
          </a:bodyPr>
          <a:lstStyle/>
          <a:p>
            <a:pPr marL="228600" algn="just">
              <a:lnSpc>
                <a:spcPct val="107000"/>
              </a:lnSpc>
              <a:spcAft>
                <a:spcPts val="800"/>
              </a:spcAft>
              <a:defRPr/>
            </a:pPr>
            <a:r>
              <a:rPr lang="en-SG" sz="1400" spc="50" dirty="0">
                <a:solidFill>
                  <a:srgbClr val="313840"/>
                </a:solidFill>
                <a:latin typeface="Arial Narrow" panose="020B0606020202030204" pitchFamily="34" charset="0"/>
                <a:ea typeface="DengXian" panose="02010600030101010101" pitchFamily="2" charset="-122"/>
                <a:cs typeface="Arial" panose="020B0604020202020204" pitchFamily="34" charset="0"/>
              </a:rPr>
              <a:t>Based on the proposed scope of work and the effort needed to execute the Internal Control Review, our estimated professional fees are as follows:</a:t>
            </a:r>
          </a:p>
        </p:txBody>
      </p:sp>
      <p:sp>
        <p:nvSpPr>
          <p:cNvPr id="5" name="Rectangle 4">
            <a:extLst>
              <a:ext uri="{FF2B5EF4-FFF2-40B4-BE49-F238E27FC236}">
                <a16:creationId xmlns:a16="http://schemas.microsoft.com/office/drawing/2014/main" id="{C2DB43D9-D041-5E41-BDEC-5FCFC0CD979A}"/>
              </a:ext>
            </a:extLst>
          </p:cNvPr>
          <p:cNvSpPr/>
          <p:nvPr userDrawn="1"/>
        </p:nvSpPr>
        <p:spPr>
          <a:xfrm>
            <a:off x="1667869" y="2217476"/>
            <a:ext cx="6374910" cy="3328540"/>
          </a:xfrm>
          <a:prstGeom prst="rect">
            <a:avLst/>
          </a:prstGeom>
        </p:spPr>
        <p:txBody>
          <a:bodyPr wrap="square">
            <a:spAutoFit/>
          </a:bodyPr>
          <a:lstStyle/>
          <a:p>
            <a:pPr marL="228600" marR="0" lvl="0" indent="0" algn="l" defTabSz="914400" rtl="0" eaLnBrk="1" fontAlgn="auto" latinLnBrk="0" hangingPunct="1">
              <a:lnSpc>
                <a:spcPct val="107000"/>
              </a:lnSpc>
              <a:spcBef>
                <a:spcPts val="0"/>
              </a:spcBef>
              <a:spcAft>
                <a:spcPts val="800"/>
              </a:spcAft>
              <a:buClrTx/>
              <a:buSzTx/>
              <a:buFontTx/>
              <a:buNone/>
              <a:tabLst/>
              <a:defRPr/>
            </a:pPr>
            <a:r>
              <a:rPr kumimoji="0" lang="en-SG" sz="1400" b="0" i="0" u="none" strike="noStrike" kern="1200" cap="none" spc="50" normalizeH="0" baseline="0" noProof="0" dirty="0">
                <a:ln>
                  <a:noFill/>
                </a:ln>
                <a:solidFill>
                  <a:srgbClr val="313840"/>
                </a:solidFill>
                <a:effectLst/>
                <a:uLnTx/>
                <a:uFillTx/>
                <a:latin typeface="Arial Narrow" panose="020B0606020202030204" pitchFamily="34" charset="0"/>
                <a:ea typeface="DengXian" panose="02010600030101010101" pitchFamily="2" charset="-122"/>
                <a:cs typeface="Arial" panose="020B0604020202020204" pitchFamily="34" charset="0"/>
              </a:rPr>
              <a:t>The fees quoted in the above table exclude out-of-pocket costs (which would be charged at actual rate) and any applicable taxes.</a:t>
            </a:r>
            <a:endParaRPr lang="en-SG" sz="1400" spc="50" dirty="0">
              <a:solidFill>
                <a:srgbClr val="313840"/>
              </a:solidFill>
              <a:latin typeface="Arial Narrow" panose="020B0606020202030204" pitchFamily="34" charset="0"/>
              <a:ea typeface="DengXian" panose="02010600030101010101" pitchFamily="2" charset="-122"/>
              <a:cs typeface="Arial" panose="020B0604020202020204" pitchFamily="34" charset="0"/>
            </a:endParaRPr>
          </a:p>
          <a:p>
            <a:pPr marL="228600" marR="0" lvl="0" indent="0" algn="just" defTabSz="914400" rtl="0" eaLnBrk="1" fontAlgn="auto" latinLnBrk="0" hangingPunct="1">
              <a:lnSpc>
                <a:spcPct val="107000"/>
              </a:lnSpc>
              <a:spcBef>
                <a:spcPts val="0"/>
              </a:spcBef>
              <a:spcAft>
                <a:spcPts val="800"/>
              </a:spcAft>
              <a:buClrTx/>
              <a:buSzTx/>
              <a:buFontTx/>
              <a:buNone/>
              <a:tabLst/>
              <a:defRPr/>
            </a:pPr>
            <a:endParaRPr kumimoji="0" lang="en-SG" sz="1400" b="0" i="0" u="none" strike="noStrike" kern="1200" cap="none" spc="50" normalizeH="0" baseline="0" noProof="0" dirty="0">
              <a:ln>
                <a:noFill/>
              </a:ln>
              <a:solidFill>
                <a:srgbClr val="313840"/>
              </a:solidFill>
              <a:effectLst/>
              <a:uLnTx/>
              <a:uFillTx/>
              <a:latin typeface="Arial Narrow" panose="020B0606020202030204" pitchFamily="34" charset="0"/>
              <a:ea typeface="DengXian" panose="02010600030101010101" pitchFamily="2" charset="-122"/>
              <a:cs typeface="Arial" panose="020B0604020202020204" pitchFamily="34" charset="0"/>
            </a:endParaRPr>
          </a:p>
          <a:p>
            <a:pPr marL="228600" marR="0" lvl="0" indent="0" algn="just" defTabSz="914400" rtl="0" eaLnBrk="1" fontAlgn="auto" latinLnBrk="0" hangingPunct="1">
              <a:lnSpc>
                <a:spcPct val="107000"/>
              </a:lnSpc>
              <a:spcBef>
                <a:spcPts val="0"/>
              </a:spcBef>
              <a:spcAft>
                <a:spcPts val="800"/>
              </a:spcAft>
              <a:buClrTx/>
              <a:buSzTx/>
              <a:buFontTx/>
              <a:buNone/>
              <a:tabLst/>
              <a:defRPr/>
            </a:pPr>
            <a:endParaRPr kumimoji="0" lang="en-SG" sz="1400" b="0" i="0" u="none" strike="noStrike" kern="1200" cap="none" spc="50" normalizeH="0" baseline="0" noProof="0" dirty="0">
              <a:ln>
                <a:noFill/>
              </a:ln>
              <a:solidFill>
                <a:srgbClr val="313840"/>
              </a:solidFill>
              <a:effectLst/>
              <a:uLnTx/>
              <a:uFillTx/>
              <a:latin typeface="Arial Narrow" panose="020B0606020202030204" pitchFamily="34" charset="0"/>
              <a:ea typeface="DengXian" panose="02010600030101010101" pitchFamily="2" charset="-122"/>
              <a:cs typeface="Arial" panose="020B0604020202020204" pitchFamily="34" charset="0"/>
            </a:endParaRPr>
          </a:p>
          <a:p>
            <a:pPr marL="228600" marR="0" lvl="0" indent="0" algn="just" defTabSz="914400" rtl="0" eaLnBrk="1" fontAlgn="auto" latinLnBrk="0" hangingPunct="1">
              <a:lnSpc>
                <a:spcPct val="107000"/>
              </a:lnSpc>
              <a:spcBef>
                <a:spcPts val="0"/>
              </a:spcBef>
              <a:spcAft>
                <a:spcPts val="800"/>
              </a:spcAft>
              <a:buClrTx/>
              <a:buSzTx/>
              <a:buFontTx/>
              <a:buNone/>
              <a:tabLst/>
              <a:defRPr/>
            </a:pPr>
            <a:endParaRPr kumimoji="0" lang="en-SG" sz="1400" b="0" i="0" u="none" strike="noStrike" kern="1200" cap="none" spc="50" normalizeH="0" baseline="0" noProof="0" dirty="0">
              <a:ln>
                <a:noFill/>
              </a:ln>
              <a:solidFill>
                <a:srgbClr val="313840"/>
              </a:solidFill>
              <a:effectLst/>
              <a:uLnTx/>
              <a:uFillTx/>
              <a:latin typeface="Arial Narrow" panose="020B0606020202030204" pitchFamily="34" charset="0"/>
              <a:ea typeface="DengXian" panose="02010600030101010101" pitchFamily="2" charset="-122"/>
              <a:cs typeface="Arial" panose="020B0604020202020204" pitchFamily="34" charset="0"/>
            </a:endParaRPr>
          </a:p>
          <a:p>
            <a:pPr marL="228600" marR="0" lvl="0" indent="0" algn="just" defTabSz="914400" rtl="0" eaLnBrk="1" fontAlgn="auto" latinLnBrk="0" hangingPunct="1">
              <a:lnSpc>
                <a:spcPct val="107000"/>
              </a:lnSpc>
              <a:spcBef>
                <a:spcPts val="0"/>
              </a:spcBef>
              <a:spcAft>
                <a:spcPts val="800"/>
              </a:spcAft>
              <a:buClrTx/>
              <a:buSzTx/>
              <a:buFontTx/>
              <a:buNone/>
              <a:tabLst/>
              <a:defRPr/>
            </a:pPr>
            <a:endParaRPr kumimoji="0" lang="en-SG" sz="1400" b="0" i="0" u="none" strike="noStrike" kern="1200" cap="none" spc="50" normalizeH="0" baseline="0" noProof="0" dirty="0">
              <a:ln>
                <a:noFill/>
              </a:ln>
              <a:solidFill>
                <a:srgbClr val="313840"/>
              </a:solidFill>
              <a:effectLst/>
              <a:uLnTx/>
              <a:uFillTx/>
              <a:latin typeface="Arial Narrow" panose="020B0606020202030204" pitchFamily="34" charset="0"/>
              <a:ea typeface="DengXian" panose="02010600030101010101" pitchFamily="2" charset="-122"/>
              <a:cs typeface="Arial" panose="020B0604020202020204" pitchFamily="34" charset="0"/>
            </a:endParaRPr>
          </a:p>
          <a:p>
            <a:pPr marL="228600" marR="0" lvl="0" indent="0" algn="just" defTabSz="914400" rtl="0" eaLnBrk="1" fontAlgn="auto" latinLnBrk="0" hangingPunct="1">
              <a:lnSpc>
                <a:spcPct val="107000"/>
              </a:lnSpc>
              <a:spcBef>
                <a:spcPts val="0"/>
              </a:spcBef>
              <a:spcAft>
                <a:spcPts val="800"/>
              </a:spcAft>
              <a:buClrTx/>
              <a:buSzTx/>
              <a:buFontTx/>
              <a:buNone/>
              <a:tabLst/>
              <a:defRPr/>
            </a:pPr>
            <a:endParaRPr kumimoji="0" lang="en-SG" sz="1400" b="0" i="0" u="none" strike="noStrike" kern="1200" cap="none" spc="50" normalizeH="0" baseline="0" noProof="0" dirty="0">
              <a:ln>
                <a:noFill/>
              </a:ln>
              <a:solidFill>
                <a:srgbClr val="313840"/>
              </a:solidFill>
              <a:effectLst/>
              <a:uLnTx/>
              <a:uFillTx/>
              <a:latin typeface="Arial Narrow" panose="020B0606020202030204" pitchFamily="34" charset="0"/>
              <a:ea typeface="DengXian" panose="02010600030101010101" pitchFamily="2" charset="-122"/>
              <a:cs typeface="Arial" panose="020B0604020202020204" pitchFamily="34" charset="0"/>
            </a:endParaRPr>
          </a:p>
          <a:p>
            <a:pPr marL="228600" marR="0" lvl="0" indent="0" algn="just" defTabSz="914400" rtl="0" eaLnBrk="1" fontAlgn="auto" latinLnBrk="0" hangingPunct="1">
              <a:lnSpc>
                <a:spcPct val="107000"/>
              </a:lnSpc>
              <a:spcBef>
                <a:spcPts val="0"/>
              </a:spcBef>
              <a:spcAft>
                <a:spcPts val="800"/>
              </a:spcAft>
              <a:buClrTx/>
              <a:buSzTx/>
              <a:buFontTx/>
              <a:buNone/>
              <a:tabLst/>
              <a:defRPr/>
            </a:pPr>
            <a:r>
              <a:rPr kumimoji="0" lang="en-SG" sz="1400" b="0" i="0" u="none" strike="noStrike" kern="1200" cap="none" spc="50" normalizeH="0" baseline="0" noProof="0" dirty="0">
                <a:ln>
                  <a:noFill/>
                </a:ln>
                <a:solidFill>
                  <a:srgbClr val="313840"/>
                </a:solidFill>
                <a:effectLst/>
                <a:uLnTx/>
                <a:uFillTx/>
                <a:latin typeface="Arial Narrow" panose="020B0606020202030204" pitchFamily="34" charset="0"/>
                <a:ea typeface="DengXian" panose="02010600030101010101" pitchFamily="2" charset="-122"/>
                <a:cs typeface="Arial" panose="020B0604020202020204" pitchFamily="34" charset="0"/>
              </a:rPr>
              <a:t>We are very keen to offer our </a:t>
            </a:r>
            <a:r>
              <a:rPr lang="en-SG" sz="1400" spc="50" dirty="0">
                <a:solidFill>
                  <a:srgbClr val="313840"/>
                </a:solidFill>
                <a:latin typeface="Arial Narrow" panose="020B0606020202030204" pitchFamily="34" charset="0"/>
                <a:ea typeface="DengXian" panose="02010600030101010101" pitchFamily="2" charset="-122"/>
                <a:cs typeface="Arial" panose="020B0604020202020204" pitchFamily="34" charset="0"/>
              </a:rPr>
              <a:t>internal control review services to </a:t>
            </a:r>
            <a:r>
              <a:rPr lang="en-SG" sz="1400" spc="50" dirty="0">
                <a:solidFill>
                  <a:srgbClr val="FF0000"/>
                </a:solidFill>
                <a:latin typeface="Arial Narrow" panose="020B0606020202030204" pitchFamily="34" charset="0"/>
                <a:ea typeface="DengXian" panose="02010600030101010101" pitchFamily="2" charset="-122"/>
                <a:cs typeface="Arial" panose="020B0604020202020204" pitchFamily="34" charset="0"/>
              </a:rPr>
              <a:t>the Company</a:t>
            </a:r>
            <a:r>
              <a:rPr kumimoji="0" lang="en-SG" sz="1400" b="0" i="0" u="none" strike="noStrike" kern="1200" cap="none" spc="50" normalizeH="0" baseline="0" noProof="0" dirty="0">
                <a:ln>
                  <a:noFill/>
                </a:ln>
                <a:solidFill>
                  <a:srgbClr val="313840"/>
                </a:solidFill>
                <a:effectLst/>
                <a:uLnTx/>
                <a:uFillTx/>
                <a:latin typeface="Arial Narrow" panose="020B0606020202030204" pitchFamily="34" charset="0"/>
                <a:ea typeface="DengXian" panose="02010600030101010101" pitchFamily="2" charset="-122"/>
                <a:cs typeface="Arial" panose="020B0604020202020204" pitchFamily="34" charset="0"/>
              </a:rPr>
              <a:t>. After considering our fees and proposal, if there are any areas which are not aligned with your expectations or understanding, we will be happy to discuss with you.</a:t>
            </a:r>
          </a:p>
          <a:p>
            <a:pPr marL="228600" marR="0" lvl="0" indent="0" algn="just" defTabSz="914400" rtl="0" eaLnBrk="1" fontAlgn="auto" latinLnBrk="0" hangingPunct="1">
              <a:lnSpc>
                <a:spcPct val="107000"/>
              </a:lnSpc>
              <a:spcBef>
                <a:spcPts val="0"/>
              </a:spcBef>
              <a:spcAft>
                <a:spcPts val="800"/>
              </a:spcAft>
              <a:buClrTx/>
              <a:buSzTx/>
              <a:buFontTx/>
              <a:buNone/>
              <a:tabLst/>
              <a:defRPr/>
            </a:pPr>
            <a:endParaRPr kumimoji="0" lang="en-SG" sz="1400" b="0" i="0" u="none" strike="noStrike" kern="1200" cap="none" spc="50" normalizeH="0" baseline="0" noProof="0" dirty="0">
              <a:ln>
                <a:noFill/>
              </a:ln>
              <a:solidFill>
                <a:srgbClr val="313840"/>
              </a:solidFill>
              <a:effectLst/>
              <a:uLnTx/>
              <a:uFillTx/>
              <a:latin typeface="Arial Narrow" panose="020B0606020202030204" pitchFamily="34" charset="0"/>
              <a:ea typeface="DengXian" panose="02010600030101010101" pitchFamily="2" charset="-122"/>
              <a:cs typeface="Arial" panose="020B0604020202020204" pitchFamily="34" charset="0"/>
            </a:endParaRPr>
          </a:p>
        </p:txBody>
      </p:sp>
      <p:sp>
        <p:nvSpPr>
          <p:cNvPr id="6" name="Rectangle 5">
            <a:extLst>
              <a:ext uri="{FF2B5EF4-FFF2-40B4-BE49-F238E27FC236}">
                <a16:creationId xmlns:a16="http://schemas.microsoft.com/office/drawing/2014/main" id="{FB72D3E6-54DF-1A40-805F-BC6D7D67267A}"/>
              </a:ext>
            </a:extLst>
          </p:cNvPr>
          <p:cNvSpPr/>
          <p:nvPr userDrawn="1"/>
        </p:nvSpPr>
        <p:spPr>
          <a:xfrm>
            <a:off x="0" y="5979829"/>
            <a:ext cx="6156175" cy="274883"/>
          </a:xfrm>
          <a:prstGeom prst="rect">
            <a:avLst/>
          </a:prstGeom>
        </p:spPr>
        <p:txBody>
          <a:bodyPr wrap="square">
            <a:spAutoFit/>
          </a:bodyPr>
          <a:lstStyle/>
          <a:p>
            <a:pPr marL="228600" algn="just">
              <a:lnSpc>
                <a:spcPct val="107000"/>
              </a:lnSpc>
              <a:spcAft>
                <a:spcPts val="800"/>
              </a:spcAft>
              <a:defRPr/>
            </a:pPr>
            <a:r>
              <a:rPr lang="en-SG" sz="1200" spc="50" dirty="0">
                <a:solidFill>
                  <a:srgbClr val="715543"/>
                </a:solidFill>
                <a:latin typeface="Arial Narrow" panose="020B0606020202030204" pitchFamily="34" charset="0"/>
                <a:ea typeface="DengXian" panose="02010600030101010101" pitchFamily="2" charset="-122"/>
                <a:cs typeface="Arial" panose="020B0604020202020204" pitchFamily="34" charset="0"/>
              </a:rPr>
              <a:t>* Please refer to page of grants available for the details of Enterprise Development Grant</a:t>
            </a:r>
          </a:p>
        </p:txBody>
      </p:sp>
      <p:graphicFrame>
        <p:nvGraphicFramePr>
          <p:cNvPr id="9" name="Table 8">
            <a:extLst>
              <a:ext uri="{FF2B5EF4-FFF2-40B4-BE49-F238E27FC236}">
                <a16:creationId xmlns:a16="http://schemas.microsoft.com/office/drawing/2014/main" id="{CE2D54B5-A60E-234E-B284-B71CAF597CBB}"/>
              </a:ext>
            </a:extLst>
          </p:cNvPr>
          <p:cNvGraphicFramePr>
            <a:graphicFrameLocks noGrp="1"/>
          </p:cNvGraphicFramePr>
          <p:nvPr userDrawn="1">
            <p:extLst>
              <p:ext uri="{D42A27DB-BD31-4B8C-83A1-F6EECF244321}">
                <p14:modId xmlns:p14="http://schemas.microsoft.com/office/powerpoint/2010/main" val="3395430307"/>
              </p:ext>
            </p:extLst>
          </p:nvPr>
        </p:nvGraphicFramePr>
        <p:xfrm>
          <a:off x="2387510" y="1221044"/>
          <a:ext cx="4368980" cy="756000"/>
        </p:xfrm>
        <a:graphic>
          <a:graphicData uri="http://schemas.openxmlformats.org/drawingml/2006/table">
            <a:tbl>
              <a:tblPr firstRow="1" firstCol="1" bandRow="1"/>
              <a:tblGrid>
                <a:gridCol w="1468762">
                  <a:extLst>
                    <a:ext uri="{9D8B030D-6E8A-4147-A177-3AD203B41FA5}">
                      <a16:colId xmlns:a16="http://schemas.microsoft.com/office/drawing/2014/main" val="3737509001"/>
                    </a:ext>
                  </a:extLst>
                </a:gridCol>
                <a:gridCol w="2900218">
                  <a:extLst>
                    <a:ext uri="{9D8B030D-6E8A-4147-A177-3AD203B41FA5}">
                      <a16:colId xmlns:a16="http://schemas.microsoft.com/office/drawing/2014/main" val="1033885300"/>
                    </a:ext>
                  </a:extLst>
                </a:gridCol>
              </a:tblGrid>
              <a:tr h="360000">
                <a:tc>
                  <a:txBody>
                    <a:bodyPr/>
                    <a:lstStyle/>
                    <a:p>
                      <a:pPr marL="28575" algn="l">
                        <a:lnSpc>
                          <a:spcPct val="100000"/>
                        </a:lnSpc>
                        <a:spcBef>
                          <a:spcPts val="300"/>
                        </a:spcBef>
                        <a:spcAft>
                          <a:spcPts val="300"/>
                        </a:spcAft>
                      </a:pPr>
                      <a:r>
                        <a:rPr lang="en-SG" sz="1400" b="1" spc="50" baseline="0" dirty="0">
                          <a:solidFill>
                            <a:srgbClr val="0B4221"/>
                          </a:solidFill>
                          <a:effectLst/>
                          <a:latin typeface="Arial Narrow" panose="020B0606020202030204" pitchFamily="34" charset="0"/>
                          <a:ea typeface="DengXian" panose="02010600030101010101" pitchFamily="2" charset="-122"/>
                          <a:cs typeface="Arial" panose="020B0604020202020204" pitchFamily="34" charset="0"/>
                        </a:rPr>
                        <a:t>Proposed Fees</a:t>
                      </a:r>
                    </a:p>
                  </a:txBody>
                  <a:tcPr marL="68580" marR="68580" marT="9525" marB="0">
                    <a:lnL w="3175" cap="flat" cmpd="sng" algn="ctr">
                      <a:solidFill>
                        <a:srgbClr val="313840"/>
                      </a:solidFill>
                      <a:prstDash val="solid"/>
                      <a:round/>
                      <a:headEnd type="none" w="med" len="med"/>
                      <a:tailEnd type="none" w="med" len="med"/>
                    </a:lnL>
                    <a:lnR w="3175" cap="flat" cmpd="sng" algn="ctr">
                      <a:solidFill>
                        <a:srgbClr val="313840"/>
                      </a:solidFill>
                      <a:prstDash val="solid"/>
                      <a:round/>
                      <a:headEnd type="none" w="med" len="med"/>
                      <a:tailEnd type="none" w="med" len="med"/>
                    </a:lnR>
                    <a:lnT w="3175" cap="flat" cmpd="sng" algn="ctr">
                      <a:solidFill>
                        <a:srgbClr val="313840"/>
                      </a:solidFill>
                      <a:prstDash val="solid"/>
                      <a:round/>
                      <a:headEnd type="none" w="med" len="med"/>
                      <a:tailEnd type="none" w="med" len="med"/>
                    </a:lnT>
                    <a:lnB w="3175" cap="flat" cmpd="sng" algn="ctr">
                      <a:solidFill>
                        <a:srgbClr val="313840"/>
                      </a:solidFill>
                      <a:prstDash val="solid"/>
                      <a:round/>
                      <a:headEnd type="none" w="med" len="med"/>
                      <a:tailEnd type="none" w="med" len="med"/>
                    </a:lnB>
                  </a:tcPr>
                </a:tc>
                <a:tc>
                  <a:txBody>
                    <a:bodyPr/>
                    <a:lstStyle/>
                    <a:p>
                      <a:pPr marL="28575" algn="l">
                        <a:lnSpc>
                          <a:spcPct val="100000"/>
                        </a:lnSpc>
                        <a:spcBef>
                          <a:spcPts val="300"/>
                        </a:spcBef>
                        <a:spcAft>
                          <a:spcPts val="300"/>
                        </a:spcAft>
                      </a:pPr>
                      <a:r>
                        <a:rPr lang="en-SG" sz="1400" b="1" spc="50" baseline="0" dirty="0">
                          <a:solidFill>
                            <a:srgbClr val="0B4221"/>
                          </a:solidFill>
                          <a:effectLst/>
                          <a:latin typeface="Arial Narrow" panose="020B0606020202030204" pitchFamily="34" charset="0"/>
                          <a:ea typeface="DengXian" panose="02010600030101010101" pitchFamily="2" charset="-122"/>
                          <a:cs typeface="Arial" panose="020B0604020202020204" pitchFamily="34" charset="0"/>
                        </a:rPr>
                        <a:t>After Up To 70% Funding Support*</a:t>
                      </a:r>
                    </a:p>
                  </a:txBody>
                  <a:tcPr marL="68580" marR="68580" marT="9525" marB="0">
                    <a:lnL w="3175" cap="flat" cmpd="sng" algn="ctr">
                      <a:solidFill>
                        <a:srgbClr val="313840"/>
                      </a:solidFill>
                      <a:prstDash val="solid"/>
                      <a:round/>
                      <a:headEnd type="none" w="med" len="med"/>
                      <a:tailEnd type="none" w="med" len="med"/>
                    </a:lnL>
                    <a:lnR w="3175" cap="flat" cmpd="sng" algn="ctr">
                      <a:solidFill>
                        <a:srgbClr val="313840"/>
                      </a:solidFill>
                      <a:prstDash val="solid"/>
                      <a:round/>
                      <a:headEnd type="none" w="med" len="med"/>
                      <a:tailEnd type="none" w="med" len="med"/>
                    </a:lnR>
                    <a:lnT w="3175" cap="flat" cmpd="sng" algn="ctr">
                      <a:solidFill>
                        <a:srgbClr val="313840"/>
                      </a:solidFill>
                      <a:prstDash val="solid"/>
                      <a:round/>
                      <a:headEnd type="none" w="med" len="med"/>
                      <a:tailEnd type="none" w="med" len="med"/>
                    </a:lnT>
                    <a:lnB w="3175" cap="flat" cmpd="sng" algn="ctr">
                      <a:solidFill>
                        <a:srgbClr val="313840"/>
                      </a:solidFill>
                      <a:prstDash val="solid"/>
                      <a:round/>
                      <a:headEnd type="none" w="med" len="med"/>
                      <a:tailEnd type="none" w="med" len="med"/>
                    </a:lnB>
                  </a:tcPr>
                </a:tc>
                <a:extLst>
                  <a:ext uri="{0D108BD9-81ED-4DB2-BD59-A6C34878D82A}">
                    <a16:rowId xmlns:a16="http://schemas.microsoft.com/office/drawing/2014/main" val="973171739"/>
                  </a:ext>
                </a:extLst>
              </a:tr>
              <a:tr h="396000">
                <a:tc>
                  <a:txBody>
                    <a:bodyPr/>
                    <a:lstStyle/>
                    <a:p>
                      <a:pPr marL="28575" algn="l" defTabSz="914400" rtl="0" eaLnBrk="1" latinLnBrk="0" hangingPunct="1">
                        <a:lnSpc>
                          <a:spcPct val="100000"/>
                        </a:lnSpc>
                        <a:spcBef>
                          <a:spcPts val="300"/>
                        </a:spcBef>
                        <a:spcAft>
                          <a:spcPts val="300"/>
                        </a:spcAft>
                      </a:pPr>
                      <a:endParaRPr lang="en-SG" sz="1400" b="0" i="0" kern="1200" spc="50" baseline="0" dirty="0">
                        <a:solidFill>
                          <a:srgbClr val="FF0000"/>
                        </a:solidFill>
                        <a:effectLst/>
                        <a:latin typeface="Arial Narrow" panose="020B0604020202020204" pitchFamily="34" charset="0"/>
                        <a:ea typeface="DengXian" panose="02010600030101010101" pitchFamily="2" charset="-122"/>
                        <a:cs typeface="Arial Narrow" panose="020B0604020202020204" pitchFamily="34" charset="0"/>
                      </a:endParaRPr>
                    </a:p>
                  </a:txBody>
                  <a:tcPr marL="68580" marR="68580" marT="9525" marB="0" anchor="ctr">
                    <a:lnL w="3175" cap="flat" cmpd="sng" algn="ctr">
                      <a:solidFill>
                        <a:srgbClr val="313840"/>
                      </a:solidFill>
                      <a:prstDash val="solid"/>
                      <a:round/>
                      <a:headEnd type="none" w="med" len="med"/>
                      <a:tailEnd type="none" w="med" len="med"/>
                    </a:lnL>
                    <a:lnR w="3175" cap="flat" cmpd="sng" algn="ctr">
                      <a:solidFill>
                        <a:srgbClr val="313840"/>
                      </a:solidFill>
                      <a:prstDash val="solid"/>
                      <a:round/>
                      <a:headEnd type="none" w="med" len="med"/>
                      <a:tailEnd type="none" w="med" len="med"/>
                    </a:lnR>
                    <a:lnT w="3175" cap="flat" cmpd="sng" algn="ctr">
                      <a:solidFill>
                        <a:srgbClr val="313840"/>
                      </a:solidFill>
                      <a:prstDash val="solid"/>
                      <a:round/>
                      <a:headEnd type="none" w="med" len="med"/>
                      <a:tailEnd type="none" w="med" len="med"/>
                    </a:lnT>
                    <a:lnB w="3175" cap="flat" cmpd="sng" algn="ctr">
                      <a:solidFill>
                        <a:srgbClr val="313840"/>
                      </a:solidFill>
                      <a:prstDash val="solid"/>
                      <a:round/>
                      <a:headEnd type="none" w="med" len="med"/>
                      <a:tailEnd type="none" w="med" len="med"/>
                    </a:lnB>
                  </a:tcPr>
                </a:tc>
                <a:tc>
                  <a:txBody>
                    <a:bodyPr/>
                    <a:lstStyle/>
                    <a:p>
                      <a:pPr marL="28575" algn="l" defTabSz="914400" rtl="0" eaLnBrk="1" latinLnBrk="0" hangingPunct="1">
                        <a:lnSpc>
                          <a:spcPct val="100000"/>
                        </a:lnSpc>
                        <a:spcBef>
                          <a:spcPts val="300"/>
                        </a:spcBef>
                        <a:spcAft>
                          <a:spcPts val="300"/>
                        </a:spcAft>
                      </a:pPr>
                      <a:endParaRPr lang="en-SG" sz="1400" b="0" i="0" kern="1200" spc="50" baseline="0" dirty="0">
                        <a:solidFill>
                          <a:srgbClr val="FF0000"/>
                        </a:solidFill>
                        <a:effectLst/>
                        <a:latin typeface="Arial Narrow" panose="020B0604020202020204" pitchFamily="34" charset="0"/>
                        <a:ea typeface="DengXian" panose="02010600030101010101" pitchFamily="2" charset="-122"/>
                        <a:cs typeface="Arial Narrow" panose="020B0604020202020204" pitchFamily="34" charset="0"/>
                      </a:endParaRPr>
                    </a:p>
                  </a:txBody>
                  <a:tcPr marL="68580" marR="68580" marT="9525" marB="0" anchor="ctr">
                    <a:lnL w="3175" cap="flat" cmpd="sng" algn="ctr">
                      <a:solidFill>
                        <a:srgbClr val="313840"/>
                      </a:solidFill>
                      <a:prstDash val="solid"/>
                      <a:round/>
                      <a:headEnd type="none" w="med" len="med"/>
                      <a:tailEnd type="none" w="med" len="med"/>
                    </a:lnL>
                    <a:lnR w="3175" cap="flat" cmpd="sng" algn="ctr">
                      <a:solidFill>
                        <a:srgbClr val="313840"/>
                      </a:solidFill>
                      <a:prstDash val="solid"/>
                      <a:round/>
                      <a:headEnd type="none" w="med" len="med"/>
                      <a:tailEnd type="none" w="med" len="med"/>
                    </a:lnR>
                    <a:lnT w="3175" cap="flat" cmpd="sng" algn="ctr">
                      <a:solidFill>
                        <a:srgbClr val="313840"/>
                      </a:solidFill>
                      <a:prstDash val="solid"/>
                      <a:round/>
                      <a:headEnd type="none" w="med" len="med"/>
                      <a:tailEnd type="none" w="med" len="med"/>
                    </a:lnT>
                    <a:lnB w="3175" cap="flat" cmpd="sng" algn="ctr">
                      <a:solidFill>
                        <a:srgbClr val="313840"/>
                      </a:solidFill>
                      <a:prstDash val="solid"/>
                      <a:round/>
                      <a:headEnd type="none" w="med" len="med"/>
                      <a:tailEnd type="none" w="med" len="med"/>
                    </a:lnB>
                  </a:tcPr>
                </a:tc>
                <a:extLst>
                  <a:ext uri="{0D108BD9-81ED-4DB2-BD59-A6C34878D82A}">
                    <a16:rowId xmlns:a16="http://schemas.microsoft.com/office/drawing/2014/main" val="3843214419"/>
                  </a:ext>
                </a:extLst>
              </a:tr>
            </a:tbl>
          </a:graphicData>
        </a:graphic>
      </p:graphicFrame>
      <p:sp>
        <p:nvSpPr>
          <p:cNvPr id="13" name="Text Placeholder 12">
            <a:extLst>
              <a:ext uri="{FF2B5EF4-FFF2-40B4-BE49-F238E27FC236}">
                <a16:creationId xmlns:a16="http://schemas.microsoft.com/office/drawing/2014/main" id="{DE88A0E0-9696-CF4B-BCF4-1ABB8A3DEFAD}"/>
              </a:ext>
            </a:extLst>
          </p:cNvPr>
          <p:cNvSpPr>
            <a:spLocks noGrp="1"/>
          </p:cNvSpPr>
          <p:nvPr>
            <p:ph type="body" sz="quarter" idx="10"/>
          </p:nvPr>
        </p:nvSpPr>
        <p:spPr>
          <a:xfrm>
            <a:off x="2387600" y="1598613"/>
            <a:ext cx="1436688" cy="377825"/>
          </a:xfrm>
          <a:prstGeom prst="rect">
            <a:avLst/>
          </a:prstGeom>
        </p:spPr>
        <p:txBody>
          <a:bodyPr/>
          <a:lstStyle>
            <a:lvl1pPr marL="0" indent="0">
              <a:buNone/>
              <a:defRPr kumimoji="0" lang="en-US" sz="1400" b="0" i="0" u="none" strike="noStrike" kern="1200" cap="none" spc="50" normalizeH="0" baseline="0" dirty="0">
                <a:ln>
                  <a:noFill/>
                </a:ln>
                <a:solidFill>
                  <a:srgbClr val="313840"/>
                </a:solidFill>
                <a:effectLst/>
                <a:uLnTx/>
                <a:uFillTx/>
                <a:latin typeface="Arial Narrow" panose="020B0606020202030204" pitchFamily="34" charset="0"/>
                <a:ea typeface="DengXian" panose="02010600030101010101" pitchFamily="2" charset="-122"/>
                <a:cs typeface="Arial" panose="020B0604020202020204" pitchFamily="34" charset="0"/>
              </a:defRPr>
            </a:lvl1pPr>
          </a:lstStyle>
          <a:p>
            <a:pPr lvl="0"/>
            <a:endParaRPr lang="en-US" dirty="0"/>
          </a:p>
        </p:txBody>
      </p:sp>
      <p:sp>
        <p:nvSpPr>
          <p:cNvPr id="18" name="Text Placeholder 12">
            <a:extLst>
              <a:ext uri="{FF2B5EF4-FFF2-40B4-BE49-F238E27FC236}">
                <a16:creationId xmlns:a16="http://schemas.microsoft.com/office/drawing/2014/main" id="{716128A5-E157-8840-BDDC-445653CE41BA}"/>
              </a:ext>
            </a:extLst>
          </p:cNvPr>
          <p:cNvSpPr>
            <a:spLocks noGrp="1"/>
          </p:cNvSpPr>
          <p:nvPr>
            <p:ph type="body" sz="quarter" idx="11"/>
          </p:nvPr>
        </p:nvSpPr>
        <p:spPr>
          <a:xfrm>
            <a:off x="3930915" y="1598612"/>
            <a:ext cx="2019195" cy="377825"/>
          </a:xfrm>
          <a:prstGeom prst="rect">
            <a:avLst/>
          </a:prstGeom>
        </p:spPr>
        <p:txBody>
          <a:bodyPr/>
          <a:lstStyle>
            <a:lvl1pPr marL="0" indent="0">
              <a:buNone/>
              <a:defRPr kumimoji="0" lang="en-US" sz="1400" b="0" i="0" u="none" strike="noStrike" kern="1200" cap="none" spc="50" normalizeH="0" baseline="0" dirty="0">
                <a:ln>
                  <a:noFill/>
                </a:ln>
                <a:solidFill>
                  <a:srgbClr val="313840"/>
                </a:solidFill>
                <a:effectLst/>
                <a:uLnTx/>
                <a:uFillTx/>
                <a:latin typeface="Arial Narrow" panose="020B0606020202030204" pitchFamily="34" charset="0"/>
                <a:ea typeface="DengXian" panose="02010600030101010101" pitchFamily="2" charset="-122"/>
                <a:cs typeface="Arial" panose="020B0604020202020204" pitchFamily="34" charset="0"/>
              </a:defRPr>
            </a:lvl1pPr>
          </a:lstStyle>
          <a:p>
            <a:pPr lvl="0"/>
            <a:endParaRPr lang="en-US" dirty="0"/>
          </a:p>
        </p:txBody>
      </p:sp>
      <p:sp>
        <p:nvSpPr>
          <p:cNvPr id="25" name="Content Placeholder 2">
            <a:extLst>
              <a:ext uri="{FF2B5EF4-FFF2-40B4-BE49-F238E27FC236}">
                <a16:creationId xmlns:a16="http://schemas.microsoft.com/office/drawing/2014/main" id="{EF16303C-5C3D-D54C-A87F-A745DC83F96E}"/>
              </a:ext>
            </a:extLst>
          </p:cNvPr>
          <p:cNvSpPr>
            <a:spLocks noGrp="1"/>
          </p:cNvSpPr>
          <p:nvPr>
            <p:ph idx="1"/>
          </p:nvPr>
        </p:nvSpPr>
        <p:spPr>
          <a:xfrm>
            <a:off x="1948606" y="2905512"/>
            <a:ext cx="5527525" cy="1396032"/>
          </a:xfrm>
          <a:prstGeom prst="rect">
            <a:avLst/>
          </a:prstGeom>
        </p:spPr>
        <p:txBody>
          <a:bodyPr>
            <a:normAutofit/>
          </a:bodyPr>
          <a:lstStyle>
            <a:lvl1pPr marL="0" indent="0">
              <a:buNone/>
              <a:defRPr kumimoji="0" lang="en-US" sz="1400" b="0" i="0" u="none" strike="noStrike" kern="1200" cap="none" spc="50" normalizeH="0" baseline="0" dirty="0">
                <a:ln>
                  <a:noFill/>
                </a:ln>
                <a:solidFill>
                  <a:srgbClr val="313840"/>
                </a:solidFill>
                <a:effectLst/>
                <a:uLnTx/>
                <a:uFillTx/>
                <a:latin typeface="Arial Narrow" panose="020B0606020202030204" pitchFamily="34" charset="0"/>
                <a:ea typeface="DengXian" panose="02010600030101010101" pitchFamily="2" charset="-122"/>
                <a:cs typeface="Arial" panose="020B0604020202020204" pitchFamily="34" charset="0"/>
              </a:defRPr>
            </a:lvl1pPr>
            <a:lvl2pPr>
              <a:defRPr kumimoji="0" lang="en-US" sz="1400" b="0" i="0" u="none" strike="noStrike" kern="1200" cap="none" spc="50" normalizeH="0" baseline="0" dirty="0">
                <a:ln>
                  <a:noFill/>
                </a:ln>
                <a:solidFill>
                  <a:srgbClr val="313840"/>
                </a:solidFill>
                <a:effectLst/>
                <a:uLnTx/>
                <a:uFillTx/>
                <a:latin typeface="Arial Narrow" panose="020B0606020202030204" pitchFamily="34" charset="0"/>
                <a:ea typeface="DengXian" panose="02010600030101010101" pitchFamily="2" charset="-122"/>
                <a:cs typeface="Arial" panose="020B0604020202020204" pitchFamily="34" charset="0"/>
              </a:defRPr>
            </a:lvl2pPr>
            <a:lvl3pPr>
              <a:defRPr kumimoji="0" lang="en-US" sz="1400" b="0" i="0" u="none" strike="noStrike" kern="1200" cap="none" spc="50" normalizeH="0" baseline="0" dirty="0">
                <a:ln>
                  <a:noFill/>
                </a:ln>
                <a:solidFill>
                  <a:srgbClr val="313840"/>
                </a:solidFill>
                <a:effectLst/>
                <a:uLnTx/>
                <a:uFillTx/>
                <a:latin typeface="Arial Narrow" panose="020B0606020202030204" pitchFamily="34" charset="0"/>
                <a:ea typeface="DengXian" panose="02010600030101010101" pitchFamily="2" charset="-122"/>
                <a:cs typeface="Arial" panose="020B0604020202020204" pitchFamily="34" charset="0"/>
              </a:defRPr>
            </a:lvl3pPr>
            <a:lvl4pPr>
              <a:defRPr kumimoji="0" lang="en-US" sz="1400" b="0" i="0" u="none" strike="noStrike" kern="1200" cap="none" spc="50" normalizeH="0" baseline="0" dirty="0">
                <a:ln>
                  <a:noFill/>
                </a:ln>
                <a:solidFill>
                  <a:srgbClr val="313840"/>
                </a:solidFill>
                <a:effectLst/>
                <a:uLnTx/>
                <a:uFillTx/>
                <a:latin typeface="Arial Narrow" panose="020B0606020202030204" pitchFamily="34" charset="0"/>
                <a:ea typeface="DengXian" panose="02010600030101010101" pitchFamily="2" charset="-122"/>
                <a:cs typeface="Arial" panose="020B0604020202020204" pitchFamily="34" charset="0"/>
              </a:defRPr>
            </a:lvl4pPr>
            <a:lvl5pPr>
              <a:defRPr kumimoji="0" lang="en-US" sz="1400" b="0" i="0" u="none" strike="noStrike" kern="1200" cap="none" spc="50" normalizeH="0" baseline="0" dirty="0">
                <a:ln>
                  <a:noFill/>
                </a:ln>
                <a:solidFill>
                  <a:srgbClr val="313840"/>
                </a:solidFill>
                <a:effectLst/>
                <a:uLnTx/>
                <a:uFillTx/>
                <a:latin typeface="Arial Narrow" panose="020B0606020202030204" pitchFamily="34" charset="0"/>
                <a:ea typeface="DengXian" panose="02010600030101010101" pitchFamily="2" charset="-122"/>
                <a:cs typeface="Arial" panose="020B0604020202020204" pitchFamily="34" charset="0"/>
              </a:defRPr>
            </a:lvl5pPr>
          </a:lstStyle>
          <a:p>
            <a:pPr lvl="0"/>
            <a:endParaRPr lang="en-US" dirty="0"/>
          </a:p>
        </p:txBody>
      </p:sp>
    </p:spTree>
    <p:extLst>
      <p:ext uri="{BB962C8B-B14F-4D97-AF65-F5344CB8AC3E}">
        <p14:creationId xmlns:p14="http://schemas.microsoft.com/office/powerpoint/2010/main" val="259212232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TRS General_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3BDD89-8BBF-4C8C-879C-34A701405867}"/>
              </a:ext>
            </a:extLst>
          </p:cNvPr>
          <p:cNvSpPr>
            <a:spLocks noGrp="1"/>
          </p:cNvSpPr>
          <p:nvPr>
            <p:ph type="title"/>
          </p:nvPr>
        </p:nvSpPr>
        <p:spPr>
          <a:xfrm>
            <a:off x="630240" y="457200"/>
            <a:ext cx="2949575" cy="1600200"/>
          </a:xfrm>
          <a:prstGeom prst="rect">
            <a:avLst/>
          </a:prstGeom>
        </p:spPr>
        <p:txBody>
          <a:bodyPr anchor="ctr"/>
          <a:lstStyle>
            <a:lvl1pPr>
              <a:defRPr sz="2100" kern="0" spc="50" baseline="0">
                <a:solidFill>
                  <a:srgbClr val="0B4221"/>
                </a:solidFill>
                <a:latin typeface="Arial Narrow" panose="020B0606020202030204" pitchFamily="34" charset="0"/>
                <a:cs typeface="Arial" panose="020B0604020202020204" pitchFamily="34" charset="0"/>
              </a:defRPr>
            </a:lvl1pPr>
          </a:lstStyle>
          <a:p>
            <a:r>
              <a:rPr lang="en-US" dirty="0"/>
              <a:t>Click to edit Master title style</a:t>
            </a:r>
            <a:endParaRPr lang="en-SG" dirty="0"/>
          </a:p>
        </p:txBody>
      </p:sp>
      <p:sp>
        <p:nvSpPr>
          <p:cNvPr id="3" name="Content Placeholder 2">
            <a:extLst>
              <a:ext uri="{FF2B5EF4-FFF2-40B4-BE49-F238E27FC236}">
                <a16:creationId xmlns:a16="http://schemas.microsoft.com/office/drawing/2014/main" id="{0CA99008-7A15-4A31-8550-285636109993}"/>
              </a:ext>
            </a:extLst>
          </p:cNvPr>
          <p:cNvSpPr>
            <a:spLocks noGrp="1"/>
          </p:cNvSpPr>
          <p:nvPr>
            <p:ph idx="1"/>
          </p:nvPr>
        </p:nvSpPr>
        <p:spPr>
          <a:xfrm>
            <a:off x="3887788" y="987429"/>
            <a:ext cx="4629150" cy="4873625"/>
          </a:xfrm>
          <a:prstGeom prst="rect">
            <a:avLst/>
          </a:prstGeom>
        </p:spPr>
        <p:txBody>
          <a:bodyPr/>
          <a:lstStyle>
            <a:lvl1pPr marL="171450" indent="-171450">
              <a:buClr>
                <a:srgbClr val="715543"/>
              </a:buClr>
              <a:buSzPct val="80000"/>
              <a:buFont typeface="Wingdings" panose="05000000000000000000" pitchFamily="2" charset="2"/>
              <a:buChar char="Ø"/>
              <a:defRPr sz="2400" kern="0" spc="50" baseline="0">
                <a:solidFill>
                  <a:srgbClr val="2E3B40"/>
                </a:solidFill>
                <a:latin typeface="Arial Narrow" panose="020B0606020202030204" pitchFamily="34" charset="0"/>
                <a:cs typeface="Arial" panose="020B0604020202020204" pitchFamily="34" charset="0"/>
              </a:defRPr>
            </a:lvl1pPr>
            <a:lvl2pPr marL="514350" indent="-171450">
              <a:buClr>
                <a:srgbClr val="715543"/>
              </a:buClr>
              <a:buSzPct val="80000"/>
              <a:buFont typeface="Wingdings" panose="05000000000000000000" pitchFamily="2" charset="2"/>
              <a:buChar char="Ø"/>
              <a:defRPr sz="2100" kern="0" spc="50" baseline="0">
                <a:solidFill>
                  <a:srgbClr val="2E3B40"/>
                </a:solidFill>
                <a:latin typeface="Arial Narrow" panose="020B0606020202030204" pitchFamily="34" charset="0"/>
                <a:cs typeface="Arial" panose="020B0604020202020204" pitchFamily="34" charset="0"/>
              </a:defRPr>
            </a:lvl2pPr>
            <a:lvl3pPr marL="857250" indent="-171450">
              <a:buClr>
                <a:srgbClr val="715543"/>
              </a:buClr>
              <a:buSzPct val="80000"/>
              <a:buFont typeface="Wingdings" panose="05000000000000000000" pitchFamily="2" charset="2"/>
              <a:buChar char="Ø"/>
              <a:defRPr sz="1800" kern="0" spc="50" baseline="0">
                <a:solidFill>
                  <a:srgbClr val="2E3B40"/>
                </a:solidFill>
                <a:latin typeface="Arial Narrow" panose="020B0606020202030204" pitchFamily="34" charset="0"/>
                <a:cs typeface="Arial" panose="020B0604020202020204" pitchFamily="34" charset="0"/>
              </a:defRPr>
            </a:lvl3pPr>
            <a:lvl4pPr marL="1200150" indent="-171450">
              <a:buClr>
                <a:srgbClr val="715543"/>
              </a:buClr>
              <a:buSzPct val="80000"/>
              <a:buFont typeface="Wingdings" panose="05000000000000000000" pitchFamily="2" charset="2"/>
              <a:buChar char="Ø"/>
              <a:defRPr sz="1500" kern="0" spc="50" baseline="0">
                <a:solidFill>
                  <a:srgbClr val="2E3B40"/>
                </a:solidFill>
                <a:latin typeface="Arial Narrow" panose="020B0606020202030204" pitchFamily="34" charset="0"/>
                <a:cs typeface="Arial" panose="020B0604020202020204" pitchFamily="34" charset="0"/>
              </a:defRPr>
            </a:lvl4pPr>
            <a:lvl5pPr marL="1543050" indent="-171450">
              <a:buClr>
                <a:srgbClr val="715543"/>
              </a:buClr>
              <a:buSzPct val="80000"/>
              <a:buFont typeface="Wingdings" panose="05000000000000000000" pitchFamily="2" charset="2"/>
              <a:buChar char="Ø"/>
              <a:defRPr sz="1500" kern="0" spc="50" baseline="0">
                <a:solidFill>
                  <a:srgbClr val="2E3B40"/>
                </a:solidFill>
                <a:latin typeface="Arial Narrow" panose="020B0606020202030204" pitchFamily="34" charset="0"/>
                <a:cs typeface="Arial" panose="020B0604020202020204" pitchFamily="34" charset="0"/>
              </a:defRPr>
            </a:lvl5pPr>
            <a:lvl6pPr>
              <a:defRPr sz="1500"/>
            </a:lvl6pPr>
            <a:lvl7pPr>
              <a:defRPr sz="1500"/>
            </a:lvl7pPr>
            <a:lvl8pPr>
              <a:defRPr sz="1500"/>
            </a:lvl8pPr>
            <a:lvl9pPr>
              <a:defRPr sz="15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SG" dirty="0"/>
          </a:p>
        </p:txBody>
      </p:sp>
      <p:sp>
        <p:nvSpPr>
          <p:cNvPr id="4" name="Text Placeholder 3">
            <a:extLst>
              <a:ext uri="{FF2B5EF4-FFF2-40B4-BE49-F238E27FC236}">
                <a16:creationId xmlns:a16="http://schemas.microsoft.com/office/drawing/2014/main" id="{5A45DAC4-A55E-4552-8C4F-0343CD4FE728}"/>
              </a:ext>
            </a:extLst>
          </p:cNvPr>
          <p:cNvSpPr>
            <a:spLocks noGrp="1"/>
          </p:cNvSpPr>
          <p:nvPr>
            <p:ph type="body" sz="half" idx="2"/>
          </p:nvPr>
        </p:nvSpPr>
        <p:spPr>
          <a:xfrm>
            <a:off x="630240" y="2057400"/>
            <a:ext cx="2949575" cy="3811588"/>
          </a:xfrm>
          <a:prstGeom prst="rect">
            <a:avLst/>
          </a:prstGeom>
        </p:spPr>
        <p:txBody>
          <a:bodyPr/>
          <a:lstStyle>
            <a:lvl1pPr marL="0" indent="0">
              <a:buNone/>
              <a:defRPr sz="1200" kern="0" spc="50" baseline="0">
                <a:solidFill>
                  <a:srgbClr val="2E3B40"/>
                </a:solidFill>
                <a:latin typeface="Arial Narrow" panose="020B0606020202030204" pitchFamily="34" charset="0"/>
                <a:cs typeface="Arial" panose="020B0604020202020204" pitchFamily="34" charset="0"/>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dirty="0"/>
              <a:t>Edit Master text styles</a:t>
            </a:r>
          </a:p>
        </p:txBody>
      </p:sp>
    </p:spTree>
    <p:extLst>
      <p:ext uri="{BB962C8B-B14F-4D97-AF65-F5344CB8AC3E}">
        <p14:creationId xmlns:p14="http://schemas.microsoft.com/office/powerpoint/2010/main" val="403497639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TRS General_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4BB854-02D6-4D26-9A45-D71EAA888987}"/>
              </a:ext>
            </a:extLst>
          </p:cNvPr>
          <p:cNvSpPr>
            <a:spLocks noGrp="1"/>
          </p:cNvSpPr>
          <p:nvPr>
            <p:ph type="title"/>
          </p:nvPr>
        </p:nvSpPr>
        <p:spPr>
          <a:xfrm>
            <a:off x="630240" y="457200"/>
            <a:ext cx="2949575" cy="1600200"/>
          </a:xfrm>
          <a:prstGeom prst="rect">
            <a:avLst/>
          </a:prstGeom>
        </p:spPr>
        <p:txBody>
          <a:bodyPr anchor="ctr"/>
          <a:lstStyle>
            <a:lvl1pPr>
              <a:defRPr sz="2100" b="1" kern="0" spc="50" baseline="0">
                <a:solidFill>
                  <a:srgbClr val="0B4221"/>
                </a:solidFill>
                <a:latin typeface="Arial Narrow" panose="020B0606020202030204" pitchFamily="34" charset="0"/>
                <a:cs typeface="Arial" panose="020B0604020202020204" pitchFamily="34" charset="0"/>
              </a:defRPr>
            </a:lvl1pPr>
          </a:lstStyle>
          <a:p>
            <a:r>
              <a:rPr lang="en-US" dirty="0"/>
              <a:t>Click to edit Master title style</a:t>
            </a:r>
            <a:endParaRPr lang="en-SG" dirty="0"/>
          </a:p>
        </p:txBody>
      </p:sp>
      <p:sp>
        <p:nvSpPr>
          <p:cNvPr id="3" name="Picture Placeholder 2">
            <a:extLst>
              <a:ext uri="{FF2B5EF4-FFF2-40B4-BE49-F238E27FC236}">
                <a16:creationId xmlns:a16="http://schemas.microsoft.com/office/drawing/2014/main" id="{25C0DC11-4CD4-4592-9BA0-F165CC3414C3}"/>
              </a:ext>
            </a:extLst>
          </p:cNvPr>
          <p:cNvSpPr>
            <a:spLocks noGrp="1"/>
          </p:cNvSpPr>
          <p:nvPr>
            <p:ph type="pic" idx="1"/>
          </p:nvPr>
        </p:nvSpPr>
        <p:spPr>
          <a:xfrm>
            <a:off x="3887788" y="987429"/>
            <a:ext cx="4629150" cy="4873625"/>
          </a:xfrm>
          <a:prstGeom prst="rect">
            <a:avLst/>
          </a:prstGeom>
        </p:spPr>
        <p:txBody>
          <a:bodyPr/>
          <a:lstStyle>
            <a:lvl1pPr marL="0" indent="0">
              <a:buNone/>
              <a:defRPr sz="2400" kern="0" spc="50" baseline="0">
                <a:latin typeface="Arial Narrow" panose="020B0606020202030204" pitchFamily="34" charset="0"/>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SG" dirty="0"/>
          </a:p>
        </p:txBody>
      </p:sp>
      <p:sp>
        <p:nvSpPr>
          <p:cNvPr id="4" name="Text Placeholder 3">
            <a:extLst>
              <a:ext uri="{FF2B5EF4-FFF2-40B4-BE49-F238E27FC236}">
                <a16:creationId xmlns:a16="http://schemas.microsoft.com/office/drawing/2014/main" id="{D607DC0A-AAFA-4C70-AECF-BE5BDA6E182D}"/>
              </a:ext>
            </a:extLst>
          </p:cNvPr>
          <p:cNvSpPr>
            <a:spLocks noGrp="1"/>
          </p:cNvSpPr>
          <p:nvPr>
            <p:ph type="body" sz="half" idx="2"/>
          </p:nvPr>
        </p:nvSpPr>
        <p:spPr>
          <a:xfrm>
            <a:off x="630240" y="2057400"/>
            <a:ext cx="2949575" cy="3811588"/>
          </a:xfrm>
          <a:prstGeom prst="rect">
            <a:avLst/>
          </a:prstGeom>
        </p:spPr>
        <p:txBody>
          <a:bodyPr/>
          <a:lstStyle>
            <a:lvl1pPr marL="0" indent="0">
              <a:buNone/>
              <a:defRPr sz="1200" kern="0" spc="50" baseline="0">
                <a:solidFill>
                  <a:srgbClr val="2E3B40"/>
                </a:solidFill>
                <a:latin typeface="Arial Narrow" panose="020B0606020202030204" pitchFamily="34" charset="0"/>
                <a:cs typeface="Arial" panose="020B0604020202020204" pitchFamily="34" charset="0"/>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dirty="0"/>
              <a:t>Edit Master text styles</a:t>
            </a:r>
          </a:p>
        </p:txBody>
      </p:sp>
    </p:spTree>
    <p:extLst>
      <p:ext uri="{BB962C8B-B14F-4D97-AF65-F5344CB8AC3E}">
        <p14:creationId xmlns:p14="http://schemas.microsoft.com/office/powerpoint/2010/main" val="274713876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RS General_3 Compariso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CB1464-141A-45BF-9B4F-70085ACF7FDB}"/>
              </a:ext>
            </a:extLst>
          </p:cNvPr>
          <p:cNvSpPr>
            <a:spLocks noGrp="1"/>
          </p:cNvSpPr>
          <p:nvPr>
            <p:ph type="title"/>
          </p:nvPr>
        </p:nvSpPr>
        <p:spPr>
          <a:xfrm>
            <a:off x="0" y="539496"/>
            <a:ext cx="9144000" cy="466344"/>
          </a:xfrm>
          <a:prstGeom prst="rect">
            <a:avLst/>
          </a:prstGeom>
        </p:spPr>
        <p:txBody>
          <a:bodyPr anchor="ctr"/>
          <a:lstStyle>
            <a:lvl1pPr algn="ctr">
              <a:defRPr sz="2800" b="1" kern="0" spc="50" baseline="0">
                <a:solidFill>
                  <a:srgbClr val="0B4221"/>
                </a:solidFill>
                <a:latin typeface="Arial Narrow" panose="020B0606020202030204" pitchFamily="34" charset="0"/>
                <a:cs typeface="Arial" panose="020B0604020202020204" pitchFamily="34" charset="0"/>
              </a:defRPr>
            </a:lvl1pPr>
          </a:lstStyle>
          <a:p>
            <a:r>
              <a:rPr lang="en-US" dirty="0"/>
              <a:t>Click to edit Master title style</a:t>
            </a:r>
            <a:endParaRPr lang="en-SG" dirty="0"/>
          </a:p>
        </p:txBody>
      </p:sp>
      <p:sp>
        <p:nvSpPr>
          <p:cNvPr id="4" name="Content Placeholder 3">
            <a:extLst>
              <a:ext uri="{FF2B5EF4-FFF2-40B4-BE49-F238E27FC236}">
                <a16:creationId xmlns:a16="http://schemas.microsoft.com/office/drawing/2014/main" id="{85864294-E83E-4FC9-B729-9ACD735FA537}"/>
              </a:ext>
            </a:extLst>
          </p:cNvPr>
          <p:cNvSpPr>
            <a:spLocks noGrp="1"/>
          </p:cNvSpPr>
          <p:nvPr>
            <p:ph sz="quarter" idx="10"/>
          </p:nvPr>
        </p:nvSpPr>
        <p:spPr>
          <a:xfrm>
            <a:off x="681336" y="3813626"/>
            <a:ext cx="1655064" cy="1554480"/>
          </a:xfrm>
          <a:prstGeom prst="rect">
            <a:avLst/>
          </a:prstGeom>
        </p:spPr>
        <p:txBody>
          <a:bodyPr/>
          <a:lstStyle>
            <a:lvl1pPr marL="0" indent="0" algn="ctr">
              <a:buNone/>
              <a:defRPr sz="1400" kern="0" spc="50" baseline="0">
                <a:latin typeface="Arial Narrow" panose="020B0606020202030204" pitchFamily="34" charset="0"/>
                <a:cs typeface="Arial" panose="020B0604020202020204" pitchFamily="34" charset="0"/>
              </a:defRPr>
            </a:lvl1pPr>
          </a:lstStyle>
          <a:p>
            <a:pPr lvl="0"/>
            <a:endParaRPr lang="en-SG" dirty="0"/>
          </a:p>
        </p:txBody>
      </p:sp>
      <p:sp>
        <p:nvSpPr>
          <p:cNvPr id="5" name="Content Placeholder 3">
            <a:extLst>
              <a:ext uri="{FF2B5EF4-FFF2-40B4-BE49-F238E27FC236}">
                <a16:creationId xmlns:a16="http://schemas.microsoft.com/office/drawing/2014/main" id="{CD11647E-2F52-43C3-B437-28FD756D8373}"/>
              </a:ext>
            </a:extLst>
          </p:cNvPr>
          <p:cNvSpPr>
            <a:spLocks noGrp="1"/>
          </p:cNvSpPr>
          <p:nvPr>
            <p:ph sz="quarter" idx="11"/>
          </p:nvPr>
        </p:nvSpPr>
        <p:spPr>
          <a:xfrm>
            <a:off x="2770213" y="3818210"/>
            <a:ext cx="1655064" cy="1554480"/>
          </a:xfrm>
          <a:prstGeom prst="rect">
            <a:avLst/>
          </a:prstGeom>
        </p:spPr>
        <p:txBody>
          <a:bodyPr/>
          <a:lstStyle>
            <a:lvl1pPr marL="0" indent="0" algn="ctr">
              <a:buNone/>
              <a:defRPr sz="1400" kern="0" spc="50" baseline="0">
                <a:latin typeface="Arial Narrow" panose="020B0606020202030204" pitchFamily="34" charset="0"/>
                <a:cs typeface="Arial" panose="020B0604020202020204" pitchFamily="34" charset="0"/>
              </a:defRPr>
            </a:lvl1pPr>
          </a:lstStyle>
          <a:p>
            <a:pPr lvl="0"/>
            <a:endParaRPr lang="en-SG" dirty="0"/>
          </a:p>
        </p:txBody>
      </p:sp>
      <p:sp>
        <p:nvSpPr>
          <p:cNvPr id="6" name="Content Placeholder 3">
            <a:extLst>
              <a:ext uri="{FF2B5EF4-FFF2-40B4-BE49-F238E27FC236}">
                <a16:creationId xmlns:a16="http://schemas.microsoft.com/office/drawing/2014/main" id="{10C5548C-F645-46A2-B908-C4E7B1415C8C}"/>
              </a:ext>
            </a:extLst>
          </p:cNvPr>
          <p:cNvSpPr>
            <a:spLocks noGrp="1"/>
          </p:cNvSpPr>
          <p:nvPr>
            <p:ph sz="quarter" idx="12"/>
          </p:nvPr>
        </p:nvSpPr>
        <p:spPr>
          <a:xfrm>
            <a:off x="4858267" y="3813626"/>
            <a:ext cx="1655064" cy="1554480"/>
          </a:xfrm>
          <a:prstGeom prst="rect">
            <a:avLst/>
          </a:prstGeom>
        </p:spPr>
        <p:txBody>
          <a:bodyPr/>
          <a:lstStyle>
            <a:lvl1pPr marL="0" indent="0" algn="ctr">
              <a:buNone/>
              <a:defRPr sz="1400" kern="0" spc="50" baseline="0">
                <a:latin typeface="Arial Narrow" panose="020B0606020202030204" pitchFamily="34" charset="0"/>
                <a:cs typeface="Arial" panose="020B0604020202020204" pitchFamily="34" charset="0"/>
              </a:defRPr>
            </a:lvl1pPr>
          </a:lstStyle>
          <a:p>
            <a:pPr lvl="0"/>
            <a:endParaRPr lang="en-SG" dirty="0"/>
          </a:p>
        </p:txBody>
      </p:sp>
      <p:sp>
        <p:nvSpPr>
          <p:cNvPr id="8" name="Text Placeholder 7">
            <a:extLst>
              <a:ext uri="{FF2B5EF4-FFF2-40B4-BE49-F238E27FC236}">
                <a16:creationId xmlns:a16="http://schemas.microsoft.com/office/drawing/2014/main" id="{9397612F-469C-42AC-B012-0B3EF745C995}"/>
              </a:ext>
            </a:extLst>
          </p:cNvPr>
          <p:cNvSpPr>
            <a:spLocks noGrp="1"/>
          </p:cNvSpPr>
          <p:nvPr>
            <p:ph type="body" sz="quarter" idx="13"/>
          </p:nvPr>
        </p:nvSpPr>
        <p:spPr>
          <a:xfrm>
            <a:off x="681981" y="1370464"/>
            <a:ext cx="1654419" cy="2443162"/>
          </a:xfrm>
          <a:prstGeom prst="rect">
            <a:avLst/>
          </a:prstGeom>
        </p:spPr>
        <p:txBody>
          <a:bodyPr/>
          <a:lstStyle>
            <a:lvl1pPr marL="0" indent="0" algn="ctr">
              <a:buNone/>
              <a:defRPr sz="1400" i="1" kern="0" spc="50" baseline="0">
                <a:solidFill>
                  <a:srgbClr val="2E3B40"/>
                </a:solidFill>
                <a:latin typeface="Arial Narrow" panose="020B0606020202030204" pitchFamily="34" charset="0"/>
                <a:cs typeface="Arial" panose="020B0604020202020204" pitchFamily="34" charset="0"/>
              </a:defRPr>
            </a:lvl1pPr>
            <a:lvl2pPr marL="342900" indent="0">
              <a:buNone/>
              <a:defRPr sz="1500">
                <a:latin typeface="Arial" panose="020B0604020202020204" pitchFamily="34" charset="0"/>
                <a:cs typeface="Arial" panose="020B0604020202020204" pitchFamily="34" charset="0"/>
              </a:defRPr>
            </a:lvl2pPr>
            <a:lvl3pPr marL="685800" indent="0">
              <a:buNone/>
              <a:defRPr sz="1500">
                <a:latin typeface="Arial" panose="020B0604020202020204" pitchFamily="34" charset="0"/>
                <a:cs typeface="Arial" panose="020B0604020202020204" pitchFamily="34" charset="0"/>
              </a:defRPr>
            </a:lvl3pPr>
            <a:lvl4pPr marL="1028700" indent="0">
              <a:buNone/>
              <a:defRPr sz="1500">
                <a:latin typeface="Arial" panose="020B0604020202020204" pitchFamily="34" charset="0"/>
                <a:cs typeface="Arial" panose="020B0604020202020204" pitchFamily="34" charset="0"/>
              </a:defRPr>
            </a:lvl4pPr>
            <a:lvl5pPr marL="1371600" indent="0">
              <a:buNone/>
              <a:defRPr sz="1500">
                <a:latin typeface="Arial" panose="020B0604020202020204" pitchFamily="34" charset="0"/>
                <a:cs typeface="Arial" panose="020B0604020202020204" pitchFamily="34" charset="0"/>
              </a:defRPr>
            </a:lvl5pPr>
          </a:lstStyle>
          <a:p>
            <a:pPr lvl="0"/>
            <a:r>
              <a:rPr lang="en-US" dirty="0"/>
              <a:t>Edit Master text styles</a:t>
            </a:r>
          </a:p>
        </p:txBody>
      </p:sp>
      <p:sp>
        <p:nvSpPr>
          <p:cNvPr id="9" name="Text Placeholder 7">
            <a:extLst>
              <a:ext uri="{FF2B5EF4-FFF2-40B4-BE49-F238E27FC236}">
                <a16:creationId xmlns:a16="http://schemas.microsoft.com/office/drawing/2014/main" id="{4BC97783-EC3D-4440-936F-5738F0502E12}"/>
              </a:ext>
            </a:extLst>
          </p:cNvPr>
          <p:cNvSpPr>
            <a:spLocks noGrp="1"/>
          </p:cNvSpPr>
          <p:nvPr>
            <p:ph type="body" sz="quarter" idx="14"/>
          </p:nvPr>
        </p:nvSpPr>
        <p:spPr>
          <a:xfrm>
            <a:off x="2770124" y="1370464"/>
            <a:ext cx="1654419" cy="2443162"/>
          </a:xfrm>
          <a:prstGeom prst="rect">
            <a:avLst/>
          </a:prstGeom>
        </p:spPr>
        <p:txBody>
          <a:bodyPr/>
          <a:lstStyle>
            <a:lvl1pPr marL="0" indent="0" algn="ctr">
              <a:buNone/>
              <a:defRPr sz="1400" i="1" kern="0" spc="50" baseline="0">
                <a:solidFill>
                  <a:srgbClr val="2E3B40"/>
                </a:solidFill>
                <a:latin typeface="Arial Narrow" panose="020B0606020202030204" pitchFamily="34" charset="0"/>
                <a:cs typeface="Arial" panose="020B0604020202020204" pitchFamily="34" charset="0"/>
              </a:defRPr>
            </a:lvl1pPr>
            <a:lvl2pPr marL="342900" indent="0">
              <a:buNone/>
              <a:defRPr sz="1500">
                <a:latin typeface="Arial" panose="020B0604020202020204" pitchFamily="34" charset="0"/>
                <a:cs typeface="Arial" panose="020B0604020202020204" pitchFamily="34" charset="0"/>
              </a:defRPr>
            </a:lvl2pPr>
            <a:lvl3pPr marL="685800" indent="0">
              <a:buNone/>
              <a:defRPr sz="1500">
                <a:latin typeface="Arial" panose="020B0604020202020204" pitchFamily="34" charset="0"/>
                <a:cs typeface="Arial" panose="020B0604020202020204" pitchFamily="34" charset="0"/>
              </a:defRPr>
            </a:lvl3pPr>
            <a:lvl4pPr marL="1028700" indent="0">
              <a:buNone/>
              <a:defRPr sz="1500">
                <a:latin typeface="Arial" panose="020B0604020202020204" pitchFamily="34" charset="0"/>
                <a:cs typeface="Arial" panose="020B0604020202020204" pitchFamily="34" charset="0"/>
              </a:defRPr>
            </a:lvl4pPr>
            <a:lvl5pPr marL="1371600" indent="0">
              <a:buNone/>
              <a:defRPr sz="1500">
                <a:latin typeface="Arial" panose="020B0604020202020204" pitchFamily="34" charset="0"/>
                <a:cs typeface="Arial" panose="020B0604020202020204" pitchFamily="34" charset="0"/>
              </a:defRPr>
            </a:lvl5pPr>
          </a:lstStyle>
          <a:p>
            <a:pPr lvl="0"/>
            <a:r>
              <a:rPr lang="en-US" dirty="0"/>
              <a:t>Edit Master text styles</a:t>
            </a:r>
          </a:p>
        </p:txBody>
      </p:sp>
      <p:sp>
        <p:nvSpPr>
          <p:cNvPr id="10" name="Text Placeholder 7">
            <a:extLst>
              <a:ext uri="{FF2B5EF4-FFF2-40B4-BE49-F238E27FC236}">
                <a16:creationId xmlns:a16="http://schemas.microsoft.com/office/drawing/2014/main" id="{BC17537B-B51B-4B6D-AFD2-A0C33D2DE199}"/>
              </a:ext>
            </a:extLst>
          </p:cNvPr>
          <p:cNvSpPr>
            <a:spLocks noGrp="1"/>
          </p:cNvSpPr>
          <p:nvPr>
            <p:ph type="body" sz="quarter" idx="15"/>
          </p:nvPr>
        </p:nvSpPr>
        <p:spPr>
          <a:xfrm>
            <a:off x="4857533" y="1370464"/>
            <a:ext cx="1654419" cy="2443162"/>
          </a:xfrm>
          <a:prstGeom prst="rect">
            <a:avLst/>
          </a:prstGeom>
        </p:spPr>
        <p:txBody>
          <a:bodyPr/>
          <a:lstStyle>
            <a:lvl1pPr marL="0" indent="0" algn="ctr">
              <a:buNone/>
              <a:defRPr sz="1400" i="1" kern="0" spc="50" baseline="0">
                <a:solidFill>
                  <a:srgbClr val="2E3B40"/>
                </a:solidFill>
                <a:latin typeface="Arial Narrow" panose="020B0606020202030204" pitchFamily="34" charset="0"/>
                <a:cs typeface="Arial" panose="020B0604020202020204" pitchFamily="34" charset="0"/>
              </a:defRPr>
            </a:lvl1pPr>
            <a:lvl2pPr marL="342900" indent="0">
              <a:buNone/>
              <a:defRPr sz="1500">
                <a:latin typeface="Arial" panose="020B0604020202020204" pitchFamily="34" charset="0"/>
                <a:cs typeface="Arial" panose="020B0604020202020204" pitchFamily="34" charset="0"/>
              </a:defRPr>
            </a:lvl2pPr>
            <a:lvl3pPr marL="685800" indent="0">
              <a:buNone/>
              <a:defRPr sz="1500">
                <a:latin typeface="Arial" panose="020B0604020202020204" pitchFamily="34" charset="0"/>
                <a:cs typeface="Arial" panose="020B0604020202020204" pitchFamily="34" charset="0"/>
              </a:defRPr>
            </a:lvl3pPr>
            <a:lvl4pPr marL="1028700" indent="0">
              <a:buNone/>
              <a:defRPr sz="1500">
                <a:latin typeface="Arial" panose="020B0604020202020204" pitchFamily="34" charset="0"/>
                <a:cs typeface="Arial" panose="020B0604020202020204" pitchFamily="34" charset="0"/>
              </a:defRPr>
            </a:lvl4pPr>
            <a:lvl5pPr marL="1371600" indent="0">
              <a:buNone/>
              <a:defRPr sz="1500">
                <a:latin typeface="Arial" panose="020B0604020202020204" pitchFamily="34" charset="0"/>
                <a:cs typeface="Arial" panose="020B0604020202020204" pitchFamily="34" charset="0"/>
              </a:defRPr>
            </a:lvl5pPr>
          </a:lstStyle>
          <a:p>
            <a:pPr lvl="0"/>
            <a:r>
              <a:rPr lang="en-US" dirty="0"/>
              <a:t>Edit Master text styles</a:t>
            </a:r>
          </a:p>
        </p:txBody>
      </p:sp>
    </p:spTree>
    <p:extLst>
      <p:ext uri="{BB962C8B-B14F-4D97-AF65-F5344CB8AC3E}">
        <p14:creationId xmlns:p14="http://schemas.microsoft.com/office/powerpoint/2010/main" val="370768501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TRS Section Slide_R Description">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678E8FE-33FF-4048-8E06-33553CE0A5DA}"/>
              </a:ext>
            </a:extLst>
          </p:cNvPr>
          <p:cNvSpPr>
            <a:spLocks noGrp="1"/>
          </p:cNvSpPr>
          <p:nvPr>
            <p:ph type="body" sz="quarter" idx="10"/>
          </p:nvPr>
        </p:nvSpPr>
        <p:spPr>
          <a:xfrm>
            <a:off x="556953" y="535781"/>
            <a:ext cx="3931430" cy="5786437"/>
          </a:xfrm>
          <a:prstGeom prst="rect">
            <a:avLst/>
          </a:prstGeom>
          <a:solidFill>
            <a:srgbClr val="262626">
              <a:alpha val="50196"/>
            </a:srgbClr>
          </a:solidFill>
        </p:spPr>
        <p:txBody>
          <a:bodyPr/>
          <a:lstStyle>
            <a:lvl1pPr>
              <a:defRPr kern="0" spc="50" baseline="0">
                <a:solidFill>
                  <a:schemeClr val="bg1"/>
                </a:solidFill>
              </a:defRPr>
            </a:lvl1pPr>
            <a:lvl2pPr>
              <a:defRPr kern="0" spc="50" baseline="0">
                <a:solidFill>
                  <a:schemeClr val="bg1"/>
                </a:solidFill>
              </a:defRPr>
            </a:lvl2pPr>
            <a:lvl3pPr>
              <a:defRPr kern="0" spc="50" baseline="0">
                <a:solidFill>
                  <a:schemeClr val="bg1"/>
                </a:solidFill>
              </a:defRPr>
            </a:lvl3pPr>
            <a:lvl4pPr>
              <a:defRPr kern="0" spc="50" baseline="0">
                <a:solidFill>
                  <a:schemeClr val="bg1"/>
                </a:solidFill>
              </a:defRPr>
            </a:lvl4pPr>
            <a:lvl5pPr>
              <a:defRPr kern="0" spc="50" baseline="0">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SG" dirty="0"/>
          </a:p>
        </p:txBody>
      </p:sp>
    </p:spTree>
    <p:extLst>
      <p:ext uri="{BB962C8B-B14F-4D97-AF65-F5344CB8AC3E}">
        <p14:creationId xmlns:p14="http://schemas.microsoft.com/office/powerpoint/2010/main" val="13616333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RS CV_Circle Title">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B3525B84-F60F-414F-A7FB-7F576F57D421}"/>
              </a:ext>
            </a:extLst>
          </p:cNvPr>
          <p:cNvSpPr/>
          <p:nvPr userDrawn="1"/>
        </p:nvSpPr>
        <p:spPr>
          <a:xfrm>
            <a:off x="-197568" y="-243409"/>
            <a:ext cx="2232248" cy="2160240"/>
          </a:xfrm>
          <a:prstGeom prst="ellipse">
            <a:avLst/>
          </a:prstGeom>
          <a:solidFill>
            <a:srgbClr val="0B422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SG"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7" name="Text Placeholder 7">
            <a:extLst>
              <a:ext uri="{FF2B5EF4-FFF2-40B4-BE49-F238E27FC236}">
                <a16:creationId xmlns:a16="http://schemas.microsoft.com/office/drawing/2014/main" id="{E3DF53E1-D308-48AA-BF30-BBB9C38DDD8E}"/>
              </a:ext>
            </a:extLst>
          </p:cNvPr>
          <p:cNvSpPr>
            <a:spLocks noGrp="1"/>
          </p:cNvSpPr>
          <p:nvPr>
            <p:ph type="body" sz="quarter" idx="17"/>
          </p:nvPr>
        </p:nvSpPr>
        <p:spPr>
          <a:xfrm>
            <a:off x="7514058" y="1946138"/>
            <a:ext cx="1440000" cy="632047"/>
          </a:xfrm>
          <a:prstGeom prst="rect">
            <a:avLst/>
          </a:prstGeom>
          <a:solidFill>
            <a:srgbClr val="0B4221"/>
          </a:solidFill>
        </p:spPr>
        <p:txBody>
          <a:bodyPr numCol="1" anchor="ctr"/>
          <a:lstStyle>
            <a:lvl1pPr marL="0" indent="0" algn="ctr">
              <a:buNone/>
              <a:defRPr sz="1200" b="1" kern="0" spc="50" baseline="0">
                <a:solidFill>
                  <a:schemeClr val="bg1"/>
                </a:solidFill>
                <a:latin typeface="Arial Narrow" panose="020B0606020202030204" pitchFamily="34" charset="0"/>
                <a:cs typeface="Arial" panose="020B0604020202020204" pitchFamily="34" charset="0"/>
              </a:defRPr>
            </a:lvl1pPr>
            <a:lvl2pPr marL="342900" indent="0">
              <a:buNone/>
              <a:defRPr sz="1500">
                <a:latin typeface="Arial" panose="020B0604020202020204" pitchFamily="34" charset="0"/>
                <a:cs typeface="Arial" panose="020B0604020202020204" pitchFamily="34" charset="0"/>
              </a:defRPr>
            </a:lvl2pPr>
            <a:lvl3pPr marL="685800" indent="0">
              <a:buNone/>
              <a:defRPr sz="1500">
                <a:latin typeface="Arial" panose="020B0604020202020204" pitchFamily="34" charset="0"/>
                <a:cs typeface="Arial" panose="020B0604020202020204" pitchFamily="34" charset="0"/>
              </a:defRPr>
            </a:lvl3pPr>
            <a:lvl4pPr marL="1028700" indent="0">
              <a:buNone/>
              <a:defRPr sz="1500">
                <a:latin typeface="Arial" panose="020B0604020202020204" pitchFamily="34" charset="0"/>
                <a:cs typeface="Arial" panose="020B0604020202020204" pitchFamily="34" charset="0"/>
              </a:defRPr>
            </a:lvl4pPr>
            <a:lvl5pPr marL="1371600" indent="0">
              <a:buNone/>
              <a:defRPr sz="1500">
                <a:latin typeface="Arial" panose="020B0604020202020204" pitchFamily="34" charset="0"/>
                <a:cs typeface="Arial" panose="020B0604020202020204" pitchFamily="34" charset="0"/>
              </a:defRPr>
            </a:lvl5pPr>
          </a:lstStyle>
          <a:p>
            <a:pPr lvl="0"/>
            <a:r>
              <a:rPr lang="en-US" dirty="0"/>
              <a:t>Edit Master text styles</a:t>
            </a:r>
          </a:p>
        </p:txBody>
      </p:sp>
      <p:sp>
        <p:nvSpPr>
          <p:cNvPr id="8" name="Picture Placeholder 4">
            <a:extLst>
              <a:ext uri="{FF2B5EF4-FFF2-40B4-BE49-F238E27FC236}">
                <a16:creationId xmlns:a16="http://schemas.microsoft.com/office/drawing/2014/main" id="{EF0B89FE-0CCC-42F8-885D-62E2BC8511AE}"/>
              </a:ext>
            </a:extLst>
          </p:cNvPr>
          <p:cNvSpPr>
            <a:spLocks noGrp="1"/>
          </p:cNvSpPr>
          <p:nvPr>
            <p:ph type="pic" sz="quarter" idx="19"/>
          </p:nvPr>
        </p:nvSpPr>
        <p:spPr>
          <a:xfrm>
            <a:off x="7514058" y="173930"/>
            <a:ext cx="1440000" cy="1537200"/>
          </a:xfrm>
          <a:prstGeom prst="rect">
            <a:avLst/>
          </a:prstGeom>
        </p:spPr>
        <p:txBody>
          <a:bodyPr/>
          <a:lstStyle/>
          <a:p>
            <a:endParaRPr lang="en-SG" dirty="0"/>
          </a:p>
        </p:txBody>
      </p:sp>
      <p:sp>
        <p:nvSpPr>
          <p:cNvPr id="9" name="Text Placeholder 7">
            <a:extLst>
              <a:ext uri="{FF2B5EF4-FFF2-40B4-BE49-F238E27FC236}">
                <a16:creationId xmlns:a16="http://schemas.microsoft.com/office/drawing/2014/main" id="{FDC57DAE-D3CA-4B58-9F49-B5E0F79079BD}"/>
              </a:ext>
            </a:extLst>
          </p:cNvPr>
          <p:cNvSpPr>
            <a:spLocks noGrp="1"/>
          </p:cNvSpPr>
          <p:nvPr>
            <p:ph type="body" sz="quarter" idx="15"/>
          </p:nvPr>
        </p:nvSpPr>
        <p:spPr>
          <a:xfrm>
            <a:off x="524771" y="3614901"/>
            <a:ext cx="6411952" cy="2603019"/>
          </a:xfrm>
          <a:prstGeom prst="rect">
            <a:avLst/>
          </a:prstGeom>
        </p:spPr>
        <p:txBody>
          <a:bodyPr/>
          <a:lstStyle>
            <a:lvl1pPr marL="0" indent="0">
              <a:lnSpc>
                <a:spcPct val="120000"/>
              </a:lnSpc>
              <a:spcBef>
                <a:spcPts val="600"/>
              </a:spcBef>
              <a:spcAft>
                <a:spcPts val="600"/>
              </a:spcAft>
              <a:buNone/>
              <a:defRPr sz="1200" kern="0" spc="50" baseline="0">
                <a:solidFill>
                  <a:srgbClr val="2E3B40"/>
                </a:solidFill>
                <a:latin typeface="Arial Narrow" panose="020B0606020202030204" pitchFamily="34" charset="0"/>
                <a:cs typeface="Arial" panose="020B0604020202020204" pitchFamily="34" charset="0"/>
              </a:defRPr>
            </a:lvl1pPr>
            <a:lvl2pPr marL="342900" indent="0">
              <a:buNone/>
              <a:defRPr sz="1500">
                <a:latin typeface="Arial" panose="020B0604020202020204" pitchFamily="34" charset="0"/>
                <a:cs typeface="Arial" panose="020B0604020202020204" pitchFamily="34" charset="0"/>
              </a:defRPr>
            </a:lvl2pPr>
            <a:lvl3pPr marL="685800" indent="0">
              <a:buNone/>
              <a:defRPr sz="1500">
                <a:latin typeface="Arial" panose="020B0604020202020204" pitchFamily="34" charset="0"/>
                <a:cs typeface="Arial" panose="020B0604020202020204" pitchFamily="34" charset="0"/>
              </a:defRPr>
            </a:lvl3pPr>
            <a:lvl4pPr marL="1028700" indent="0">
              <a:buNone/>
              <a:defRPr sz="1500">
                <a:latin typeface="Arial" panose="020B0604020202020204" pitchFamily="34" charset="0"/>
                <a:cs typeface="Arial" panose="020B0604020202020204" pitchFamily="34" charset="0"/>
              </a:defRPr>
            </a:lvl4pPr>
            <a:lvl5pPr marL="1371600" indent="0">
              <a:buNone/>
              <a:defRPr sz="1500">
                <a:latin typeface="Arial" panose="020B0604020202020204" pitchFamily="34" charset="0"/>
                <a:cs typeface="Arial" panose="020B0604020202020204" pitchFamily="34" charset="0"/>
              </a:defRPr>
            </a:lvl5pPr>
          </a:lstStyle>
          <a:p>
            <a:pPr lvl="0"/>
            <a:r>
              <a:rPr lang="en-US" dirty="0"/>
              <a:t>Edit Master text styles</a:t>
            </a:r>
          </a:p>
        </p:txBody>
      </p:sp>
      <p:sp>
        <p:nvSpPr>
          <p:cNvPr id="10" name="Text Placeholder 7">
            <a:extLst>
              <a:ext uri="{FF2B5EF4-FFF2-40B4-BE49-F238E27FC236}">
                <a16:creationId xmlns:a16="http://schemas.microsoft.com/office/drawing/2014/main" id="{F0DCC4E9-E53F-4EC3-A4BB-F84248C85798}"/>
              </a:ext>
            </a:extLst>
          </p:cNvPr>
          <p:cNvSpPr>
            <a:spLocks noGrp="1"/>
          </p:cNvSpPr>
          <p:nvPr>
            <p:ph type="body" sz="quarter" idx="16"/>
          </p:nvPr>
        </p:nvSpPr>
        <p:spPr>
          <a:xfrm>
            <a:off x="524770" y="2030725"/>
            <a:ext cx="3041389" cy="1371600"/>
          </a:xfrm>
          <a:prstGeom prst="rect">
            <a:avLst/>
          </a:prstGeom>
          <a:solidFill>
            <a:srgbClr val="715543"/>
          </a:solidFill>
        </p:spPr>
        <p:txBody>
          <a:bodyPr numCol="1"/>
          <a:lstStyle>
            <a:lvl1pPr marL="0" indent="0">
              <a:buNone/>
              <a:defRPr sz="1050" b="0" kern="0" spc="50" baseline="0">
                <a:solidFill>
                  <a:schemeClr val="bg1"/>
                </a:solidFill>
                <a:latin typeface="Arial Narrow" panose="020B0606020202030204" pitchFamily="34" charset="0"/>
                <a:cs typeface="Arial" panose="020B0604020202020204" pitchFamily="34" charset="0"/>
              </a:defRPr>
            </a:lvl1pPr>
            <a:lvl2pPr marL="342900" indent="0">
              <a:buNone/>
              <a:defRPr sz="1500">
                <a:latin typeface="Arial" panose="020B0604020202020204" pitchFamily="34" charset="0"/>
                <a:cs typeface="Arial" panose="020B0604020202020204" pitchFamily="34" charset="0"/>
              </a:defRPr>
            </a:lvl2pPr>
            <a:lvl3pPr marL="685800" indent="0">
              <a:buNone/>
              <a:defRPr sz="1500">
                <a:latin typeface="Arial" panose="020B0604020202020204" pitchFamily="34" charset="0"/>
                <a:cs typeface="Arial" panose="020B0604020202020204" pitchFamily="34" charset="0"/>
              </a:defRPr>
            </a:lvl3pPr>
            <a:lvl4pPr marL="1028700" indent="0">
              <a:buNone/>
              <a:defRPr sz="1500">
                <a:latin typeface="Arial" panose="020B0604020202020204" pitchFamily="34" charset="0"/>
                <a:cs typeface="Arial" panose="020B0604020202020204" pitchFamily="34" charset="0"/>
              </a:defRPr>
            </a:lvl4pPr>
            <a:lvl5pPr marL="1371600" indent="0">
              <a:buNone/>
              <a:defRPr sz="1500">
                <a:latin typeface="Arial" panose="020B0604020202020204" pitchFamily="34" charset="0"/>
                <a:cs typeface="Arial" panose="020B0604020202020204" pitchFamily="34" charset="0"/>
              </a:defRPr>
            </a:lvl5pPr>
          </a:lstStyle>
          <a:p>
            <a:pPr lvl="0"/>
            <a:r>
              <a:rPr lang="en-US" dirty="0"/>
              <a:t>Edit Master text styles</a:t>
            </a:r>
          </a:p>
        </p:txBody>
      </p:sp>
      <p:sp>
        <p:nvSpPr>
          <p:cNvPr id="11" name="Text Placeholder 7">
            <a:extLst>
              <a:ext uri="{FF2B5EF4-FFF2-40B4-BE49-F238E27FC236}">
                <a16:creationId xmlns:a16="http://schemas.microsoft.com/office/drawing/2014/main" id="{2B15E9B3-F29F-449A-8B57-C05C22D49C01}"/>
              </a:ext>
            </a:extLst>
          </p:cNvPr>
          <p:cNvSpPr>
            <a:spLocks noGrp="1"/>
          </p:cNvSpPr>
          <p:nvPr>
            <p:ph type="body" sz="quarter" idx="18"/>
          </p:nvPr>
        </p:nvSpPr>
        <p:spPr>
          <a:xfrm>
            <a:off x="3894723" y="2030725"/>
            <a:ext cx="3042000" cy="1371600"/>
          </a:xfrm>
          <a:prstGeom prst="rect">
            <a:avLst/>
          </a:prstGeom>
          <a:solidFill>
            <a:srgbClr val="715543"/>
          </a:solidFill>
        </p:spPr>
        <p:txBody>
          <a:bodyPr numCol="1"/>
          <a:lstStyle>
            <a:lvl1pPr marL="0" indent="0">
              <a:buNone/>
              <a:defRPr sz="1050" b="0" kern="0" spc="50" baseline="0">
                <a:solidFill>
                  <a:schemeClr val="bg1"/>
                </a:solidFill>
                <a:latin typeface="Arial Narrow" panose="020B0606020202030204" pitchFamily="34" charset="0"/>
                <a:cs typeface="Arial" panose="020B0604020202020204" pitchFamily="34" charset="0"/>
              </a:defRPr>
            </a:lvl1pPr>
            <a:lvl2pPr marL="342900" indent="0">
              <a:buNone/>
              <a:defRPr sz="1500">
                <a:latin typeface="Arial" panose="020B0604020202020204" pitchFamily="34" charset="0"/>
                <a:cs typeface="Arial" panose="020B0604020202020204" pitchFamily="34" charset="0"/>
              </a:defRPr>
            </a:lvl2pPr>
            <a:lvl3pPr marL="685800" indent="0">
              <a:buNone/>
              <a:defRPr sz="1500">
                <a:latin typeface="Arial" panose="020B0604020202020204" pitchFamily="34" charset="0"/>
                <a:cs typeface="Arial" panose="020B0604020202020204" pitchFamily="34" charset="0"/>
              </a:defRPr>
            </a:lvl3pPr>
            <a:lvl4pPr marL="1028700" indent="0">
              <a:buNone/>
              <a:defRPr sz="1500">
                <a:latin typeface="Arial" panose="020B0604020202020204" pitchFamily="34" charset="0"/>
                <a:cs typeface="Arial" panose="020B0604020202020204" pitchFamily="34" charset="0"/>
              </a:defRPr>
            </a:lvl4pPr>
            <a:lvl5pPr marL="1371600" indent="0">
              <a:buNone/>
              <a:defRPr sz="1500">
                <a:latin typeface="Arial" panose="020B0604020202020204" pitchFamily="34" charset="0"/>
                <a:cs typeface="Arial" panose="020B0604020202020204" pitchFamily="34" charset="0"/>
              </a:defRPr>
            </a:lvl5pPr>
          </a:lstStyle>
          <a:p>
            <a:pPr lvl="0"/>
            <a:r>
              <a:rPr lang="en-US" dirty="0"/>
              <a:t>Edit Master text styles</a:t>
            </a:r>
          </a:p>
        </p:txBody>
      </p:sp>
      <p:sp>
        <p:nvSpPr>
          <p:cNvPr id="14" name="Title 13">
            <a:extLst>
              <a:ext uri="{FF2B5EF4-FFF2-40B4-BE49-F238E27FC236}">
                <a16:creationId xmlns:a16="http://schemas.microsoft.com/office/drawing/2014/main" id="{1F31099A-9A54-4AAB-A555-27A20DAFB026}"/>
              </a:ext>
            </a:extLst>
          </p:cNvPr>
          <p:cNvSpPr>
            <a:spLocks noGrp="1"/>
          </p:cNvSpPr>
          <p:nvPr>
            <p:ph type="title"/>
          </p:nvPr>
        </p:nvSpPr>
        <p:spPr>
          <a:xfrm>
            <a:off x="0" y="173929"/>
            <a:ext cx="1929600" cy="1325563"/>
          </a:xfrm>
          <a:prstGeom prst="rect">
            <a:avLst/>
          </a:prstGeom>
        </p:spPr>
        <p:txBody>
          <a:bodyPr anchor="ctr"/>
          <a:lstStyle>
            <a:lvl1pPr algn="ctr">
              <a:defRPr sz="2400" b="1" kern="0" spc="50" baseline="0">
                <a:solidFill>
                  <a:schemeClr val="bg1"/>
                </a:solidFill>
                <a:latin typeface="Arial Narrow" panose="020B0606020202030204" pitchFamily="34" charset="0"/>
              </a:defRPr>
            </a:lvl1pPr>
          </a:lstStyle>
          <a:p>
            <a:r>
              <a:rPr lang="en-US" dirty="0"/>
              <a:t>Click to edit Master title style</a:t>
            </a:r>
            <a:endParaRPr lang="en-SG" dirty="0"/>
          </a:p>
        </p:txBody>
      </p:sp>
    </p:spTree>
    <p:extLst>
      <p:ext uri="{BB962C8B-B14F-4D97-AF65-F5344CB8AC3E}">
        <p14:creationId xmlns:p14="http://schemas.microsoft.com/office/powerpoint/2010/main" val="8335216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RS CV_Top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CB1464-141A-45BF-9B4F-70085ACF7FDB}"/>
              </a:ext>
            </a:extLst>
          </p:cNvPr>
          <p:cNvSpPr>
            <a:spLocks noGrp="1"/>
          </p:cNvSpPr>
          <p:nvPr>
            <p:ph type="title"/>
          </p:nvPr>
        </p:nvSpPr>
        <p:spPr>
          <a:xfrm>
            <a:off x="0" y="539496"/>
            <a:ext cx="9144000" cy="466344"/>
          </a:xfrm>
          <a:prstGeom prst="rect">
            <a:avLst/>
          </a:prstGeom>
        </p:spPr>
        <p:txBody>
          <a:bodyPr anchor="ctr"/>
          <a:lstStyle>
            <a:lvl1pPr algn="ctr">
              <a:defRPr sz="2800" b="1" kern="0" spc="50" baseline="0">
                <a:solidFill>
                  <a:srgbClr val="0B4221"/>
                </a:solidFill>
                <a:latin typeface="Arial Narrow" panose="020B0606020202030204" pitchFamily="34" charset="0"/>
                <a:cs typeface="Arial" panose="020B0604020202020204" pitchFamily="34" charset="0"/>
              </a:defRPr>
            </a:lvl1pPr>
          </a:lstStyle>
          <a:p>
            <a:r>
              <a:rPr lang="en-US"/>
              <a:t>Click to edit Master title style</a:t>
            </a:r>
            <a:endParaRPr lang="en-SG"/>
          </a:p>
        </p:txBody>
      </p:sp>
      <p:sp>
        <p:nvSpPr>
          <p:cNvPr id="10" name="Text Placeholder 7">
            <a:extLst>
              <a:ext uri="{FF2B5EF4-FFF2-40B4-BE49-F238E27FC236}">
                <a16:creationId xmlns:a16="http://schemas.microsoft.com/office/drawing/2014/main" id="{BC17537B-B51B-4B6D-AFD2-A0C33D2DE199}"/>
              </a:ext>
            </a:extLst>
          </p:cNvPr>
          <p:cNvSpPr>
            <a:spLocks noGrp="1"/>
          </p:cNvSpPr>
          <p:nvPr>
            <p:ph type="body" sz="quarter" idx="15"/>
          </p:nvPr>
        </p:nvSpPr>
        <p:spPr>
          <a:xfrm>
            <a:off x="2411760" y="2924944"/>
            <a:ext cx="5616624" cy="2952328"/>
          </a:xfrm>
          <a:prstGeom prst="rect">
            <a:avLst/>
          </a:prstGeom>
        </p:spPr>
        <p:txBody>
          <a:bodyPr/>
          <a:lstStyle>
            <a:lvl1pPr marL="0" indent="0">
              <a:lnSpc>
                <a:spcPct val="120000"/>
              </a:lnSpc>
              <a:spcBef>
                <a:spcPts val="600"/>
              </a:spcBef>
              <a:spcAft>
                <a:spcPts val="600"/>
              </a:spcAft>
              <a:buNone/>
              <a:defRPr sz="1200" kern="0" spc="50" baseline="0">
                <a:solidFill>
                  <a:srgbClr val="2E3B40"/>
                </a:solidFill>
                <a:latin typeface="Arial Narrow" panose="020B0606020202030204" pitchFamily="34" charset="0"/>
                <a:cs typeface="Arial" panose="020B0604020202020204" pitchFamily="34" charset="0"/>
              </a:defRPr>
            </a:lvl1pPr>
            <a:lvl2pPr marL="342900" indent="0">
              <a:buNone/>
              <a:defRPr sz="1500">
                <a:latin typeface="Arial" panose="020B0604020202020204" pitchFamily="34" charset="0"/>
                <a:cs typeface="Arial" panose="020B0604020202020204" pitchFamily="34" charset="0"/>
              </a:defRPr>
            </a:lvl2pPr>
            <a:lvl3pPr marL="685800" indent="0">
              <a:buNone/>
              <a:defRPr sz="1500">
                <a:latin typeface="Arial" panose="020B0604020202020204" pitchFamily="34" charset="0"/>
                <a:cs typeface="Arial" panose="020B0604020202020204" pitchFamily="34" charset="0"/>
              </a:defRPr>
            </a:lvl3pPr>
            <a:lvl4pPr marL="1028700" indent="0">
              <a:buNone/>
              <a:defRPr sz="1500">
                <a:latin typeface="Arial" panose="020B0604020202020204" pitchFamily="34" charset="0"/>
                <a:cs typeface="Arial" panose="020B0604020202020204" pitchFamily="34" charset="0"/>
              </a:defRPr>
            </a:lvl4pPr>
            <a:lvl5pPr marL="1371600" indent="0">
              <a:buNone/>
              <a:defRPr sz="1500">
                <a:latin typeface="Arial" panose="020B0604020202020204" pitchFamily="34" charset="0"/>
                <a:cs typeface="Arial" panose="020B0604020202020204" pitchFamily="34" charset="0"/>
              </a:defRPr>
            </a:lvl5pPr>
          </a:lstStyle>
          <a:p>
            <a:pPr lvl="0"/>
            <a:r>
              <a:rPr lang="en-US" dirty="0"/>
              <a:t>Edit Master text styles</a:t>
            </a:r>
          </a:p>
        </p:txBody>
      </p:sp>
      <p:sp>
        <p:nvSpPr>
          <p:cNvPr id="11" name="Text Placeholder 7">
            <a:extLst>
              <a:ext uri="{FF2B5EF4-FFF2-40B4-BE49-F238E27FC236}">
                <a16:creationId xmlns:a16="http://schemas.microsoft.com/office/drawing/2014/main" id="{62AC5B8E-827C-42C0-B2CC-4D3B9A22D6F3}"/>
              </a:ext>
            </a:extLst>
          </p:cNvPr>
          <p:cNvSpPr>
            <a:spLocks noGrp="1"/>
          </p:cNvSpPr>
          <p:nvPr>
            <p:ph type="body" sz="quarter" idx="16"/>
          </p:nvPr>
        </p:nvSpPr>
        <p:spPr>
          <a:xfrm>
            <a:off x="2411760" y="1340768"/>
            <a:ext cx="2743200" cy="1371600"/>
          </a:xfrm>
          <a:prstGeom prst="rect">
            <a:avLst/>
          </a:prstGeom>
          <a:solidFill>
            <a:srgbClr val="715543"/>
          </a:solidFill>
        </p:spPr>
        <p:txBody>
          <a:bodyPr numCol="1"/>
          <a:lstStyle>
            <a:lvl1pPr marL="0" indent="0">
              <a:buNone/>
              <a:defRPr sz="1050" b="0" kern="0" spc="50" baseline="0">
                <a:solidFill>
                  <a:schemeClr val="bg1"/>
                </a:solidFill>
                <a:latin typeface="Arial Narrow" panose="020B0606020202030204" pitchFamily="34" charset="0"/>
                <a:cs typeface="Arial" panose="020B0604020202020204" pitchFamily="34" charset="0"/>
              </a:defRPr>
            </a:lvl1pPr>
            <a:lvl2pPr marL="342900" indent="0">
              <a:buNone/>
              <a:defRPr sz="1500">
                <a:latin typeface="Arial" panose="020B0604020202020204" pitchFamily="34" charset="0"/>
                <a:cs typeface="Arial" panose="020B0604020202020204" pitchFamily="34" charset="0"/>
              </a:defRPr>
            </a:lvl2pPr>
            <a:lvl3pPr marL="685800" indent="0">
              <a:buNone/>
              <a:defRPr sz="1500">
                <a:latin typeface="Arial" panose="020B0604020202020204" pitchFamily="34" charset="0"/>
                <a:cs typeface="Arial" panose="020B0604020202020204" pitchFamily="34" charset="0"/>
              </a:defRPr>
            </a:lvl3pPr>
            <a:lvl4pPr marL="1028700" indent="0">
              <a:buNone/>
              <a:defRPr sz="1500">
                <a:latin typeface="Arial" panose="020B0604020202020204" pitchFamily="34" charset="0"/>
                <a:cs typeface="Arial" panose="020B0604020202020204" pitchFamily="34" charset="0"/>
              </a:defRPr>
            </a:lvl4pPr>
            <a:lvl5pPr marL="1371600" indent="0">
              <a:buNone/>
              <a:defRPr sz="1500">
                <a:latin typeface="Arial" panose="020B0604020202020204" pitchFamily="34" charset="0"/>
                <a:cs typeface="Arial" panose="020B0604020202020204" pitchFamily="34" charset="0"/>
              </a:defRPr>
            </a:lvl5pPr>
          </a:lstStyle>
          <a:p>
            <a:pPr lvl="0"/>
            <a:r>
              <a:rPr lang="en-US" dirty="0"/>
              <a:t>Edit Master text styles</a:t>
            </a:r>
          </a:p>
        </p:txBody>
      </p:sp>
      <p:sp>
        <p:nvSpPr>
          <p:cNvPr id="12" name="Text Placeholder 7">
            <a:extLst>
              <a:ext uri="{FF2B5EF4-FFF2-40B4-BE49-F238E27FC236}">
                <a16:creationId xmlns:a16="http://schemas.microsoft.com/office/drawing/2014/main" id="{5FDAA601-5714-4F60-B181-32EB9F0AD92B}"/>
              </a:ext>
            </a:extLst>
          </p:cNvPr>
          <p:cNvSpPr>
            <a:spLocks noGrp="1"/>
          </p:cNvSpPr>
          <p:nvPr>
            <p:ph type="body" sz="quarter" idx="17"/>
          </p:nvPr>
        </p:nvSpPr>
        <p:spPr>
          <a:xfrm>
            <a:off x="631120" y="3112976"/>
            <a:ext cx="1440000" cy="632047"/>
          </a:xfrm>
          <a:prstGeom prst="rect">
            <a:avLst/>
          </a:prstGeom>
          <a:solidFill>
            <a:srgbClr val="0B4221"/>
          </a:solidFill>
        </p:spPr>
        <p:txBody>
          <a:bodyPr numCol="1" anchor="ctr"/>
          <a:lstStyle>
            <a:lvl1pPr marL="0" indent="0" algn="ctr">
              <a:buNone/>
              <a:defRPr sz="1200" b="1" kern="0" spc="50" baseline="0">
                <a:solidFill>
                  <a:schemeClr val="bg1"/>
                </a:solidFill>
                <a:latin typeface="Arial Narrow" panose="020B0606020202030204" pitchFamily="34" charset="0"/>
                <a:cs typeface="Arial" panose="020B0604020202020204" pitchFamily="34" charset="0"/>
              </a:defRPr>
            </a:lvl1pPr>
            <a:lvl2pPr marL="342900" indent="0">
              <a:buNone/>
              <a:defRPr sz="1500">
                <a:latin typeface="Arial" panose="020B0604020202020204" pitchFamily="34" charset="0"/>
                <a:cs typeface="Arial" panose="020B0604020202020204" pitchFamily="34" charset="0"/>
              </a:defRPr>
            </a:lvl2pPr>
            <a:lvl3pPr marL="685800" indent="0">
              <a:buNone/>
              <a:defRPr sz="1500">
                <a:latin typeface="Arial" panose="020B0604020202020204" pitchFamily="34" charset="0"/>
                <a:cs typeface="Arial" panose="020B0604020202020204" pitchFamily="34" charset="0"/>
              </a:defRPr>
            </a:lvl3pPr>
            <a:lvl4pPr marL="1028700" indent="0">
              <a:buNone/>
              <a:defRPr sz="1500">
                <a:latin typeface="Arial" panose="020B0604020202020204" pitchFamily="34" charset="0"/>
                <a:cs typeface="Arial" panose="020B0604020202020204" pitchFamily="34" charset="0"/>
              </a:defRPr>
            </a:lvl4pPr>
            <a:lvl5pPr marL="1371600" indent="0">
              <a:buNone/>
              <a:defRPr sz="1500">
                <a:latin typeface="Arial" panose="020B0604020202020204" pitchFamily="34" charset="0"/>
                <a:cs typeface="Arial" panose="020B0604020202020204" pitchFamily="34" charset="0"/>
              </a:defRPr>
            </a:lvl5pPr>
          </a:lstStyle>
          <a:p>
            <a:pPr lvl="0"/>
            <a:r>
              <a:rPr lang="en-US" dirty="0"/>
              <a:t>Edit Master text styles</a:t>
            </a:r>
          </a:p>
        </p:txBody>
      </p:sp>
      <p:sp>
        <p:nvSpPr>
          <p:cNvPr id="13" name="Text Placeholder 7">
            <a:extLst>
              <a:ext uri="{FF2B5EF4-FFF2-40B4-BE49-F238E27FC236}">
                <a16:creationId xmlns:a16="http://schemas.microsoft.com/office/drawing/2014/main" id="{14634ABB-E281-4094-8039-FC0791AAC649}"/>
              </a:ext>
            </a:extLst>
          </p:cNvPr>
          <p:cNvSpPr>
            <a:spLocks noGrp="1"/>
          </p:cNvSpPr>
          <p:nvPr>
            <p:ph type="body" sz="quarter" idx="18"/>
          </p:nvPr>
        </p:nvSpPr>
        <p:spPr>
          <a:xfrm>
            <a:off x="5285184" y="1340768"/>
            <a:ext cx="2743200" cy="1371600"/>
          </a:xfrm>
          <a:prstGeom prst="rect">
            <a:avLst/>
          </a:prstGeom>
          <a:solidFill>
            <a:srgbClr val="715543"/>
          </a:solidFill>
        </p:spPr>
        <p:txBody>
          <a:bodyPr numCol="1"/>
          <a:lstStyle>
            <a:lvl1pPr marL="0" indent="0">
              <a:buNone/>
              <a:defRPr sz="1050" b="0" kern="0" spc="50" baseline="0">
                <a:solidFill>
                  <a:schemeClr val="bg1"/>
                </a:solidFill>
                <a:latin typeface="Arial Narrow" panose="020B0606020202030204" pitchFamily="34" charset="0"/>
                <a:cs typeface="Arial" panose="020B0604020202020204" pitchFamily="34" charset="0"/>
              </a:defRPr>
            </a:lvl1pPr>
            <a:lvl2pPr marL="342900" indent="0">
              <a:buNone/>
              <a:defRPr sz="1500">
                <a:latin typeface="Arial" panose="020B0604020202020204" pitchFamily="34" charset="0"/>
                <a:cs typeface="Arial" panose="020B0604020202020204" pitchFamily="34" charset="0"/>
              </a:defRPr>
            </a:lvl2pPr>
            <a:lvl3pPr marL="685800" indent="0">
              <a:buNone/>
              <a:defRPr sz="1500">
                <a:latin typeface="Arial" panose="020B0604020202020204" pitchFamily="34" charset="0"/>
                <a:cs typeface="Arial" panose="020B0604020202020204" pitchFamily="34" charset="0"/>
              </a:defRPr>
            </a:lvl3pPr>
            <a:lvl4pPr marL="1028700" indent="0">
              <a:buNone/>
              <a:defRPr sz="1500">
                <a:latin typeface="Arial" panose="020B0604020202020204" pitchFamily="34" charset="0"/>
                <a:cs typeface="Arial" panose="020B0604020202020204" pitchFamily="34" charset="0"/>
              </a:defRPr>
            </a:lvl4pPr>
            <a:lvl5pPr marL="1371600" indent="0">
              <a:buNone/>
              <a:defRPr sz="1500">
                <a:latin typeface="Arial" panose="020B0604020202020204" pitchFamily="34" charset="0"/>
                <a:cs typeface="Arial" panose="020B0604020202020204" pitchFamily="34" charset="0"/>
              </a:defRPr>
            </a:lvl5pPr>
          </a:lstStyle>
          <a:p>
            <a:pPr lvl="0"/>
            <a:r>
              <a:rPr lang="en-US" dirty="0"/>
              <a:t>Edit Master text styles</a:t>
            </a:r>
          </a:p>
        </p:txBody>
      </p:sp>
      <p:sp>
        <p:nvSpPr>
          <p:cNvPr id="5" name="Picture Placeholder 4">
            <a:extLst>
              <a:ext uri="{FF2B5EF4-FFF2-40B4-BE49-F238E27FC236}">
                <a16:creationId xmlns:a16="http://schemas.microsoft.com/office/drawing/2014/main" id="{4D8A91AC-50FF-4E5C-ADE5-40D52E70B11F}"/>
              </a:ext>
            </a:extLst>
          </p:cNvPr>
          <p:cNvSpPr>
            <a:spLocks noGrp="1"/>
          </p:cNvSpPr>
          <p:nvPr>
            <p:ph type="pic" sz="quarter" idx="19"/>
          </p:nvPr>
        </p:nvSpPr>
        <p:spPr>
          <a:xfrm>
            <a:off x="631120" y="1340768"/>
            <a:ext cx="1440000" cy="1537200"/>
          </a:xfrm>
          <a:prstGeom prst="rect">
            <a:avLst/>
          </a:prstGeom>
        </p:spPr>
        <p:txBody>
          <a:bodyPr/>
          <a:lstStyle/>
          <a:p>
            <a:endParaRPr lang="en-SG" dirty="0"/>
          </a:p>
        </p:txBody>
      </p:sp>
    </p:spTree>
    <p:extLst>
      <p:ext uri="{BB962C8B-B14F-4D97-AF65-F5344CB8AC3E}">
        <p14:creationId xmlns:p14="http://schemas.microsoft.com/office/powerpoint/2010/main" val="25375479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TRS Circle Title_1 Contac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6EA592-5263-440E-BF2F-273D926582E0}"/>
              </a:ext>
            </a:extLst>
          </p:cNvPr>
          <p:cNvSpPr>
            <a:spLocks noGrp="1"/>
          </p:cNvSpPr>
          <p:nvPr>
            <p:ph type="title"/>
          </p:nvPr>
        </p:nvSpPr>
        <p:spPr/>
        <p:txBody>
          <a:bodyPr/>
          <a:lstStyle/>
          <a:p>
            <a:r>
              <a:rPr lang="en-US"/>
              <a:t>Click to edit Master title style</a:t>
            </a:r>
            <a:endParaRPr lang="en-SG" dirty="0"/>
          </a:p>
        </p:txBody>
      </p:sp>
      <p:grpSp>
        <p:nvGrpSpPr>
          <p:cNvPr id="3" name="Group 2">
            <a:extLst>
              <a:ext uri="{FF2B5EF4-FFF2-40B4-BE49-F238E27FC236}">
                <a16:creationId xmlns:a16="http://schemas.microsoft.com/office/drawing/2014/main" id="{AC712A4B-A1FD-4A91-993F-FED9EDCDA985}"/>
              </a:ext>
            </a:extLst>
          </p:cNvPr>
          <p:cNvGrpSpPr/>
          <p:nvPr userDrawn="1"/>
        </p:nvGrpSpPr>
        <p:grpSpPr>
          <a:xfrm>
            <a:off x="205203" y="5010476"/>
            <a:ext cx="3096344" cy="1023357"/>
            <a:chOff x="395536" y="5265204"/>
            <a:chExt cx="3096344" cy="1023357"/>
          </a:xfrm>
        </p:grpSpPr>
        <p:sp>
          <p:nvSpPr>
            <p:cNvPr id="4" name="Rectangle 3">
              <a:extLst>
                <a:ext uri="{FF2B5EF4-FFF2-40B4-BE49-F238E27FC236}">
                  <a16:creationId xmlns:a16="http://schemas.microsoft.com/office/drawing/2014/main" id="{2EF38E88-4BE2-4A54-AFDB-60F5BB38E568}"/>
                </a:ext>
              </a:extLst>
            </p:cNvPr>
            <p:cNvSpPr/>
            <p:nvPr/>
          </p:nvSpPr>
          <p:spPr>
            <a:xfrm>
              <a:off x="1187624" y="5265204"/>
              <a:ext cx="2304256" cy="1023357"/>
            </a:xfrm>
            <a:prstGeom prst="rect">
              <a:avLst/>
            </a:prstGeom>
          </p:spPr>
          <p:txBody>
            <a:bodyPr wrap="square">
              <a:spAutoFit/>
            </a:bodyPr>
            <a:lstStyle/>
            <a:p>
              <a:r>
                <a:rPr lang="en-SG" sz="1050" b="1" kern="0" spc="50" baseline="0" dirty="0">
                  <a:solidFill>
                    <a:srgbClr val="313840"/>
                  </a:solidFill>
                  <a:latin typeface="Arial Narrow" panose="020B0606020202030204" pitchFamily="34" charset="0"/>
                  <a:cs typeface="Arial" pitchFamily="34" charset="0"/>
                </a:rPr>
                <a:t>TRS Forensics Pte Ltd</a:t>
              </a:r>
            </a:p>
            <a:p>
              <a:endParaRPr lang="en-SG" sz="1000" kern="0" spc="50" baseline="0" dirty="0">
                <a:solidFill>
                  <a:srgbClr val="313840"/>
                </a:solidFill>
                <a:latin typeface="Arial Narrow" panose="020B0606020202030204" pitchFamily="34" charset="0"/>
                <a:cs typeface="Arial" pitchFamily="34" charset="0"/>
              </a:endParaRPr>
            </a:p>
            <a:p>
              <a:r>
                <a:rPr lang="en-SG" sz="1000" kern="0" spc="50" baseline="0" dirty="0">
                  <a:solidFill>
                    <a:srgbClr val="313840"/>
                  </a:solidFill>
                  <a:latin typeface="Arial Narrow" panose="020B0606020202030204" pitchFamily="34" charset="0"/>
                  <a:cs typeface="Arial" pitchFamily="34" charset="0"/>
                </a:rPr>
                <a:t>90 Lorong 23 Geylang, </a:t>
              </a:r>
            </a:p>
            <a:p>
              <a:r>
                <a:rPr lang="en-SG" sz="1000" kern="0" spc="50" baseline="0" dirty="0">
                  <a:solidFill>
                    <a:srgbClr val="313840"/>
                  </a:solidFill>
                  <a:latin typeface="Arial Narrow" panose="020B0606020202030204" pitchFamily="34" charset="0"/>
                  <a:cs typeface="Arial" pitchFamily="34" charset="0"/>
                </a:rPr>
                <a:t>Agrow Building #05-01 </a:t>
              </a:r>
            </a:p>
            <a:p>
              <a:r>
                <a:rPr lang="en-SG" sz="1000" kern="0" spc="50" baseline="0" dirty="0">
                  <a:solidFill>
                    <a:srgbClr val="313840"/>
                  </a:solidFill>
                  <a:latin typeface="Arial Narrow" panose="020B0606020202030204" pitchFamily="34" charset="0"/>
                  <a:cs typeface="Arial" pitchFamily="34" charset="0"/>
                </a:rPr>
                <a:t>Singapore 388393</a:t>
              </a:r>
            </a:p>
            <a:p>
              <a:r>
                <a:rPr lang="en-SG" sz="1000" kern="0" spc="50" baseline="0" dirty="0">
                  <a:solidFill>
                    <a:srgbClr val="313840"/>
                  </a:solidFill>
                  <a:latin typeface="Arial Narrow" panose="020B0606020202030204" pitchFamily="34" charset="0"/>
                  <a:cs typeface="Arial" pitchFamily="34" charset="0"/>
                </a:rPr>
                <a:t>Tel: +65 6380 9666</a:t>
              </a:r>
            </a:p>
          </p:txBody>
        </p:sp>
        <p:pic>
          <p:nvPicPr>
            <p:cNvPr id="5" name="Picture 2" descr="Singapore Flag round button">
              <a:extLst>
                <a:ext uri="{FF2B5EF4-FFF2-40B4-BE49-F238E27FC236}">
                  <a16:creationId xmlns:a16="http://schemas.microsoft.com/office/drawing/2014/main" id="{823D2801-2A65-4EDB-8429-1832A7ABB273}"/>
                </a:ext>
              </a:extLst>
            </p:cNvPr>
            <p:cNvPicPr>
              <a:picLocks noChangeAspect="1" noChangeArrowheads="1"/>
            </p:cNvPicPr>
            <p:nvPr/>
          </p:nvPicPr>
          <p:blipFill>
            <a:blip r:embed="rId2" cstate="print"/>
            <a:srcRect/>
            <a:stretch>
              <a:fillRect/>
            </a:stretch>
          </p:blipFill>
          <p:spPr bwMode="auto">
            <a:xfrm>
              <a:off x="395536" y="5265204"/>
              <a:ext cx="792088" cy="792088"/>
            </a:xfrm>
            <a:prstGeom prst="rect">
              <a:avLst/>
            </a:prstGeom>
            <a:noFill/>
          </p:spPr>
        </p:pic>
      </p:grpSp>
      <p:grpSp>
        <p:nvGrpSpPr>
          <p:cNvPr id="6" name="Group 5">
            <a:extLst>
              <a:ext uri="{FF2B5EF4-FFF2-40B4-BE49-F238E27FC236}">
                <a16:creationId xmlns:a16="http://schemas.microsoft.com/office/drawing/2014/main" id="{9203289F-C6E7-4D1B-B570-664317DBC0CA}"/>
              </a:ext>
            </a:extLst>
          </p:cNvPr>
          <p:cNvGrpSpPr/>
          <p:nvPr userDrawn="1"/>
        </p:nvGrpSpPr>
        <p:grpSpPr>
          <a:xfrm>
            <a:off x="2758272" y="5010476"/>
            <a:ext cx="2769692" cy="1177245"/>
            <a:chOff x="3563888" y="5207421"/>
            <a:chExt cx="2769692" cy="1177245"/>
          </a:xfrm>
        </p:grpSpPr>
        <p:sp>
          <p:nvSpPr>
            <p:cNvPr id="7" name="Rectangle 6">
              <a:extLst>
                <a:ext uri="{FF2B5EF4-FFF2-40B4-BE49-F238E27FC236}">
                  <a16:creationId xmlns:a16="http://schemas.microsoft.com/office/drawing/2014/main" id="{A11780C9-DED0-419F-8E7A-10D4ECD81001}"/>
                </a:ext>
              </a:extLst>
            </p:cNvPr>
            <p:cNvSpPr/>
            <p:nvPr/>
          </p:nvSpPr>
          <p:spPr>
            <a:xfrm>
              <a:off x="4211960" y="5207421"/>
              <a:ext cx="2121620" cy="1177245"/>
            </a:xfrm>
            <a:prstGeom prst="rect">
              <a:avLst/>
            </a:prstGeom>
          </p:spPr>
          <p:txBody>
            <a:bodyPr wrap="square">
              <a:spAutoFit/>
            </a:bodyPr>
            <a:lstStyle/>
            <a:p>
              <a:r>
                <a:rPr lang="en-SG" sz="1050" b="1" kern="0" spc="50" baseline="0" dirty="0">
                  <a:solidFill>
                    <a:srgbClr val="313840"/>
                  </a:solidFill>
                  <a:latin typeface="Arial Narrow" panose="020B0606020202030204" pitchFamily="34" charset="0"/>
                  <a:cs typeface="Arial" pitchFamily="34" charset="0"/>
                </a:rPr>
                <a:t>TRS Forensics Sdn Bhd</a:t>
              </a:r>
            </a:p>
            <a:p>
              <a:endParaRPr lang="en-SG" sz="1000" kern="0" spc="50" baseline="0" dirty="0">
                <a:solidFill>
                  <a:srgbClr val="313840"/>
                </a:solidFill>
                <a:latin typeface="Arial Narrow" panose="020B0606020202030204" pitchFamily="34" charset="0"/>
                <a:cs typeface="Arial" pitchFamily="34" charset="0"/>
              </a:endParaRPr>
            </a:p>
            <a:p>
              <a:r>
                <a:rPr lang="en-SG" sz="1000" kern="0" spc="50" baseline="0" dirty="0">
                  <a:solidFill>
                    <a:srgbClr val="313840"/>
                  </a:solidFill>
                  <a:latin typeface="Arial Narrow" panose="020B0606020202030204" pitchFamily="34" charset="0"/>
                  <a:cs typeface="Arial" pitchFamily="34" charset="0"/>
                </a:rPr>
                <a:t>Unit C-2-02, Level 2, Capital 3,</a:t>
              </a:r>
            </a:p>
            <a:p>
              <a:r>
                <a:rPr lang="en-SG" sz="1000" kern="0" spc="50" baseline="0" dirty="0">
                  <a:solidFill>
                    <a:srgbClr val="313840"/>
                  </a:solidFill>
                  <a:latin typeface="Arial Narrow" panose="020B0606020202030204" pitchFamily="34" charset="0"/>
                  <a:cs typeface="Arial" pitchFamily="34" charset="0"/>
                </a:rPr>
                <a:t>Oasis Square No. 2, Ara Damansara, PJU 1A, 47301 Petaling Jaya, </a:t>
              </a:r>
            </a:p>
            <a:p>
              <a:r>
                <a:rPr lang="en-SG" sz="1000" kern="0" spc="50" baseline="0" dirty="0">
                  <a:solidFill>
                    <a:srgbClr val="313840"/>
                  </a:solidFill>
                  <a:latin typeface="Arial Narrow" panose="020B0606020202030204" pitchFamily="34" charset="0"/>
                  <a:cs typeface="Arial" pitchFamily="34" charset="0"/>
                </a:rPr>
                <a:t>Selangor Darul Ehsan, Malaysia</a:t>
              </a:r>
            </a:p>
            <a:p>
              <a:r>
                <a:rPr lang="en-SG" sz="1000" kern="0" spc="50" baseline="0" dirty="0">
                  <a:solidFill>
                    <a:srgbClr val="313840"/>
                  </a:solidFill>
                  <a:latin typeface="Arial Narrow" panose="020B0606020202030204" pitchFamily="34" charset="0"/>
                  <a:cs typeface="Arial" pitchFamily="34" charset="0"/>
                </a:rPr>
                <a:t>Tel: +60 3 7652 2848</a:t>
              </a:r>
            </a:p>
          </p:txBody>
        </p:sp>
        <p:pic>
          <p:nvPicPr>
            <p:cNvPr id="8" name="Picture 4" descr="Malaysia Flag button round">
              <a:extLst>
                <a:ext uri="{FF2B5EF4-FFF2-40B4-BE49-F238E27FC236}">
                  <a16:creationId xmlns:a16="http://schemas.microsoft.com/office/drawing/2014/main" id="{09B68204-5019-4BF2-9474-406FD9A9E183}"/>
                </a:ext>
              </a:extLst>
            </p:cNvPr>
            <p:cNvPicPr>
              <a:picLocks noChangeAspect="1" noChangeArrowheads="1"/>
            </p:cNvPicPr>
            <p:nvPr/>
          </p:nvPicPr>
          <p:blipFill>
            <a:blip r:embed="rId3" cstate="print"/>
            <a:srcRect/>
            <a:stretch>
              <a:fillRect/>
            </a:stretch>
          </p:blipFill>
          <p:spPr bwMode="auto">
            <a:xfrm>
              <a:off x="3563888" y="5207421"/>
              <a:ext cx="648072" cy="648072"/>
            </a:xfrm>
            <a:prstGeom prst="rect">
              <a:avLst/>
            </a:prstGeom>
            <a:noFill/>
          </p:spPr>
        </p:pic>
      </p:grpSp>
      <p:sp>
        <p:nvSpPr>
          <p:cNvPr id="9" name="Content Placeholder 4">
            <a:extLst>
              <a:ext uri="{FF2B5EF4-FFF2-40B4-BE49-F238E27FC236}">
                <a16:creationId xmlns:a16="http://schemas.microsoft.com/office/drawing/2014/main" id="{688D8390-E25D-4E4C-BDC2-0E7B74C1650F}"/>
              </a:ext>
            </a:extLst>
          </p:cNvPr>
          <p:cNvSpPr>
            <a:spLocks noGrp="1"/>
          </p:cNvSpPr>
          <p:nvPr>
            <p:ph sz="quarter" idx="13"/>
          </p:nvPr>
        </p:nvSpPr>
        <p:spPr>
          <a:xfrm>
            <a:off x="3033676" y="2843807"/>
            <a:ext cx="3076648" cy="387386"/>
          </a:xfrm>
          <a:prstGeom prst="rect">
            <a:avLst/>
          </a:prstGeom>
        </p:spPr>
        <p:txBody>
          <a:bodyPr>
            <a:normAutofit/>
          </a:bodyPr>
          <a:lstStyle>
            <a:lvl1pPr marL="0" indent="0" algn="ctr" defTabSz="457200" rtl="0" eaLnBrk="1" latinLnBrk="0" hangingPunct="1">
              <a:lnSpc>
                <a:spcPct val="100000"/>
              </a:lnSpc>
              <a:spcBef>
                <a:spcPts val="300"/>
              </a:spcBef>
              <a:spcAft>
                <a:spcPts val="300"/>
              </a:spcAft>
              <a:buNone/>
              <a:defRPr lang="en-US" sz="1400" b="1" kern="0" spc="50" baseline="0" dirty="0" smtClean="0">
                <a:solidFill>
                  <a:srgbClr val="715543"/>
                </a:solidFill>
                <a:latin typeface="Arial Narrow" panose="020B0606020202030204" pitchFamily="34" charset="0"/>
                <a:ea typeface="+mn-ea"/>
                <a:cs typeface="Arial" pitchFamily="34" charset="0"/>
              </a:defRPr>
            </a:lvl1pPr>
            <a:lvl2pPr marL="457200" indent="0">
              <a:buNone/>
              <a:defRPr/>
            </a:lvl2pPr>
          </a:lstStyle>
          <a:p>
            <a:pPr lvl="0"/>
            <a:r>
              <a:rPr lang="en-US"/>
              <a:t>Edit Master text styles</a:t>
            </a:r>
          </a:p>
        </p:txBody>
      </p:sp>
      <p:sp>
        <p:nvSpPr>
          <p:cNvPr id="11" name="Picture Placeholder 18">
            <a:extLst>
              <a:ext uri="{FF2B5EF4-FFF2-40B4-BE49-F238E27FC236}">
                <a16:creationId xmlns:a16="http://schemas.microsoft.com/office/drawing/2014/main" id="{9DFA2835-F486-4759-AD61-2465A9469638}"/>
              </a:ext>
            </a:extLst>
          </p:cNvPr>
          <p:cNvSpPr>
            <a:spLocks noGrp="1"/>
          </p:cNvSpPr>
          <p:nvPr>
            <p:ph type="pic" sz="quarter" idx="15"/>
          </p:nvPr>
        </p:nvSpPr>
        <p:spPr>
          <a:xfrm>
            <a:off x="3995737" y="1278516"/>
            <a:ext cx="1152525" cy="1403350"/>
          </a:xfrm>
          <a:prstGeom prst="rect">
            <a:avLst/>
          </a:prstGeom>
          <a:ln w="3175">
            <a:solidFill>
              <a:srgbClr val="0B4221"/>
            </a:solidFill>
          </a:ln>
        </p:spPr>
        <p:txBody>
          <a:bodyPr>
            <a:normAutofit/>
          </a:bodyPr>
          <a:lstStyle>
            <a:lvl1pPr marL="0" indent="0">
              <a:buNone/>
              <a:defRPr lang="en-SG" sz="1400" b="1" kern="1200" dirty="0" smtClean="0">
                <a:solidFill>
                  <a:schemeClr val="tx1">
                    <a:lumMod val="75000"/>
                    <a:lumOff val="25000"/>
                  </a:schemeClr>
                </a:solidFill>
                <a:latin typeface="Arial" pitchFamily="34" charset="0"/>
                <a:ea typeface="+mn-ea"/>
                <a:cs typeface="Arial" pitchFamily="34" charset="0"/>
              </a:defRPr>
            </a:lvl1pPr>
          </a:lstStyle>
          <a:p>
            <a:r>
              <a:rPr lang="en-US"/>
              <a:t>Click icon to add picture</a:t>
            </a:r>
            <a:endParaRPr lang="en-SG" dirty="0"/>
          </a:p>
        </p:txBody>
      </p:sp>
      <p:sp>
        <p:nvSpPr>
          <p:cNvPr id="13" name="Content Placeholder 4">
            <a:extLst>
              <a:ext uri="{FF2B5EF4-FFF2-40B4-BE49-F238E27FC236}">
                <a16:creationId xmlns:a16="http://schemas.microsoft.com/office/drawing/2014/main" id="{B913582D-080B-4736-9EC4-3D12A0ECEBF9}"/>
              </a:ext>
            </a:extLst>
          </p:cNvPr>
          <p:cNvSpPr>
            <a:spLocks noGrp="1"/>
          </p:cNvSpPr>
          <p:nvPr>
            <p:ph sz="quarter" idx="16"/>
          </p:nvPr>
        </p:nvSpPr>
        <p:spPr>
          <a:xfrm>
            <a:off x="3033676" y="3231192"/>
            <a:ext cx="3076648" cy="1403999"/>
          </a:xfrm>
          <a:prstGeom prst="rect">
            <a:avLst/>
          </a:prstGeom>
        </p:spPr>
        <p:txBody>
          <a:bodyPr>
            <a:normAutofit/>
          </a:bodyPr>
          <a:lstStyle>
            <a:lvl1pPr marL="0" indent="0" algn="ctr" defTabSz="457200" rtl="0" eaLnBrk="1" latinLnBrk="0" hangingPunct="1">
              <a:lnSpc>
                <a:spcPct val="100000"/>
              </a:lnSpc>
              <a:spcBef>
                <a:spcPts val="300"/>
              </a:spcBef>
              <a:spcAft>
                <a:spcPts val="300"/>
              </a:spcAft>
              <a:buNone/>
              <a:defRPr lang="en-US" sz="1400" b="0" kern="0" spc="50" baseline="0" dirty="0" smtClean="0">
                <a:solidFill>
                  <a:srgbClr val="2E3B40"/>
                </a:solidFill>
                <a:latin typeface="Arial Narrow" panose="020B0606020202030204" pitchFamily="34" charset="0"/>
                <a:ea typeface="+mn-ea"/>
                <a:cs typeface="Arial" pitchFamily="34" charset="0"/>
              </a:defRPr>
            </a:lvl1pPr>
            <a:lvl2pPr marL="457200" indent="0">
              <a:buNone/>
              <a:defRPr/>
            </a:lvl2pPr>
          </a:lstStyle>
          <a:p>
            <a:pPr lvl="0"/>
            <a:r>
              <a:rPr lang="en-US"/>
              <a:t>Edit Master text styles</a:t>
            </a:r>
          </a:p>
        </p:txBody>
      </p:sp>
    </p:spTree>
    <p:extLst>
      <p:ext uri="{BB962C8B-B14F-4D97-AF65-F5344CB8AC3E}">
        <p14:creationId xmlns:p14="http://schemas.microsoft.com/office/powerpoint/2010/main" val="196043571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RS Section Slide_T">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48520615-DAB2-4848-B867-1709ABEE595A}"/>
              </a:ext>
            </a:extLst>
          </p:cNvPr>
          <p:cNvSpPr>
            <a:spLocks noGrp="1"/>
          </p:cNvSpPr>
          <p:nvPr>
            <p:ph type="title"/>
          </p:nvPr>
        </p:nvSpPr>
        <p:spPr>
          <a:xfrm>
            <a:off x="0" y="3012404"/>
            <a:ext cx="9144000" cy="833193"/>
          </a:xfrm>
          <a:prstGeom prst="rect">
            <a:avLst/>
          </a:prstGeom>
          <a:solidFill>
            <a:srgbClr val="262626">
              <a:alpha val="50196"/>
            </a:srgbClr>
          </a:solidFill>
        </p:spPr>
        <p:txBody>
          <a:bodyPr vert="horz" lIns="91440" tIns="45720" rIns="91440" bIns="45720" rtlCol="0" anchor="ctr">
            <a:normAutofit/>
          </a:bodyPr>
          <a:lstStyle/>
          <a:p>
            <a:r>
              <a:rPr lang="en-US" dirty="0"/>
              <a:t>Click to edit Master title style</a:t>
            </a:r>
            <a:endParaRPr lang="en-SG" dirty="0"/>
          </a:p>
        </p:txBody>
      </p:sp>
    </p:spTree>
    <p:extLst>
      <p:ext uri="{BB962C8B-B14F-4D97-AF65-F5344CB8AC3E}">
        <p14:creationId xmlns:p14="http://schemas.microsoft.com/office/powerpoint/2010/main" val="255466859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RS Section Slide_T Quote">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8758B46-644A-47FB-BB87-FD733A9E4442}"/>
              </a:ext>
            </a:extLst>
          </p:cNvPr>
          <p:cNvSpPr txBox="1"/>
          <p:nvPr userDrawn="1"/>
        </p:nvSpPr>
        <p:spPr>
          <a:xfrm>
            <a:off x="0" y="3013484"/>
            <a:ext cx="9144000" cy="831032"/>
          </a:xfrm>
          <a:prstGeom prst="rect">
            <a:avLst/>
          </a:prstGeom>
          <a:solidFill>
            <a:srgbClr val="262626">
              <a:alpha val="50196"/>
            </a:srgbClr>
          </a:solidFill>
        </p:spPr>
        <p:txBody>
          <a:bodyPr wrap="square" rtlCol="0" anchor="ctr">
            <a:noAutofit/>
          </a:bodyPr>
          <a:lstStyle/>
          <a:p>
            <a:pPr algn="ctr"/>
            <a:r>
              <a:rPr lang="en-SG" sz="2100" b="1" i="1" kern="0" spc="50" baseline="0" dirty="0">
                <a:solidFill>
                  <a:schemeClr val="bg1"/>
                </a:solidFill>
                <a:latin typeface="Arial Narrow" panose="020B0606020202030204" pitchFamily="34" charset="0"/>
                <a:cs typeface="Arial" pitchFamily="34" charset="0"/>
              </a:rPr>
              <a:t>Technology is behind everything we do</a:t>
            </a:r>
            <a:endParaRPr lang="en-SG" sz="2100" kern="0" spc="50" baseline="0" dirty="0">
              <a:latin typeface="Arial Narrow" panose="020B0606020202030204" pitchFamily="34" charset="0"/>
            </a:endParaRPr>
          </a:p>
        </p:txBody>
      </p:sp>
    </p:spTree>
    <p:extLst>
      <p:ext uri="{BB962C8B-B14F-4D97-AF65-F5344CB8AC3E}">
        <p14:creationId xmlns:p14="http://schemas.microsoft.com/office/powerpoint/2010/main" val="304537013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RS Section Slide_T Description">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678E8FE-33FF-4048-8E06-33553CE0A5DA}"/>
              </a:ext>
            </a:extLst>
          </p:cNvPr>
          <p:cNvSpPr>
            <a:spLocks noGrp="1"/>
          </p:cNvSpPr>
          <p:nvPr>
            <p:ph type="body" sz="quarter" idx="10"/>
          </p:nvPr>
        </p:nvSpPr>
        <p:spPr>
          <a:xfrm>
            <a:off x="4871259" y="614363"/>
            <a:ext cx="3931430" cy="5786437"/>
          </a:xfrm>
          <a:prstGeom prst="rect">
            <a:avLst/>
          </a:prstGeom>
          <a:solidFill>
            <a:srgbClr val="262626">
              <a:alpha val="50196"/>
            </a:srgbClr>
          </a:solidFill>
        </p:spPr>
        <p:txBody>
          <a:bodyPr/>
          <a:lstStyle>
            <a:lvl1pPr>
              <a:defRPr lang="en-US" kern="0" spc="50" baseline="0">
                <a:solidFill>
                  <a:schemeClr val="bg1"/>
                </a:solidFill>
              </a:defRPr>
            </a:lvl1pPr>
            <a:lvl2pPr>
              <a:defRPr lang="en-US" kern="0" spc="50" baseline="0">
                <a:solidFill>
                  <a:schemeClr val="bg1"/>
                </a:solidFill>
              </a:defRPr>
            </a:lvl2pPr>
            <a:lvl3pPr>
              <a:defRPr lang="en-US" kern="0" spc="50" baseline="0">
                <a:solidFill>
                  <a:schemeClr val="bg1"/>
                </a:solidFill>
              </a:defRPr>
            </a:lvl3pPr>
            <a:lvl4pPr>
              <a:defRPr lang="en-US" kern="0" spc="50" baseline="0">
                <a:solidFill>
                  <a:schemeClr val="bg1"/>
                </a:solidFill>
              </a:defRPr>
            </a:lvl4pPr>
            <a:lvl5pPr>
              <a:defRPr lang="en-SG" kern="0" spc="50" baseline="0">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SG" dirty="0"/>
          </a:p>
        </p:txBody>
      </p:sp>
    </p:spTree>
    <p:extLst>
      <p:ext uri="{BB962C8B-B14F-4D97-AF65-F5344CB8AC3E}">
        <p14:creationId xmlns:p14="http://schemas.microsoft.com/office/powerpoint/2010/main" val="35300754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RS Circle Title_Title &amp;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736472-FC5E-421D-8C69-740897388785}"/>
              </a:ext>
            </a:extLst>
          </p:cNvPr>
          <p:cNvSpPr>
            <a:spLocks noGrp="1"/>
          </p:cNvSpPr>
          <p:nvPr>
            <p:ph type="title"/>
          </p:nvPr>
        </p:nvSpPr>
        <p:spPr/>
        <p:txBody>
          <a:bodyPr/>
          <a:lstStyle/>
          <a:p>
            <a:r>
              <a:rPr lang="en-US"/>
              <a:t>Click to edit Master title style</a:t>
            </a:r>
            <a:endParaRPr lang="en-SG"/>
          </a:p>
        </p:txBody>
      </p:sp>
      <p:sp>
        <p:nvSpPr>
          <p:cNvPr id="3" name="Content Placeholder 2">
            <a:extLst>
              <a:ext uri="{FF2B5EF4-FFF2-40B4-BE49-F238E27FC236}">
                <a16:creationId xmlns:a16="http://schemas.microsoft.com/office/drawing/2014/main" id="{9D2FACBB-9605-4341-957F-A5E81A861166}"/>
              </a:ext>
            </a:extLst>
          </p:cNvPr>
          <p:cNvSpPr>
            <a:spLocks noGrp="1"/>
          </p:cNvSpPr>
          <p:nvPr>
            <p:ph idx="1"/>
          </p:nvPr>
        </p:nvSpPr>
        <p:spPr>
          <a:xfrm>
            <a:off x="628650" y="2048607"/>
            <a:ext cx="7886700" cy="4128355"/>
          </a:xfrm>
          <a:prstGeom prst="rect">
            <a:avLst/>
          </a:prstGeom>
        </p:spPr>
        <p:txBody>
          <a:bodyPr>
            <a:normAutofit/>
          </a:bodyPr>
          <a:lstStyle>
            <a:lvl1pPr>
              <a:defRPr sz="1600" spc="50" baseline="0">
                <a:solidFill>
                  <a:srgbClr val="2E3B40"/>
                </a:solidFill>
                <a:latin typeface="Arial Narrow" panose="020B0606020202030204" pitchFamily="34" charset="0"/>
              </a:defRPr>
            </a:lvl1pPr>
            <a:lvl2pPr>
              <a:defRPr sz="1600" spc="50" baseline="0">
                <a:solidFill>
                  <a:srgbClr val="2E3B40"/>
                </a:solidFill>
                <a:latin typeface="Arial Narrow" panose="020B0606020202030204" pitchFamily="34" charset="0"/>
              </a:defRPr>
            </a:lvl2pPr>
            <a:lvl3pPr>
              <a:defRPr sz="1600" spc="50" baseline="0">
                <a:solidFill>
                  <a:srgbClr val="2E3B40"/>
                </a:solidFill>
                <a:latin typeface="Arial Narrow" panose="020B0606020202030204" pitchFamily="34" charset="0"/>
              </a:defRPr>
            </a:lvl3pPr>
            <a:lvl4pPr>
              <a:defRPr sz="1600" spc="50" baseline="0">
                <a:solidFill>
                  <a:srgbClr val="2E3B40"/>
                </a:solidFill>
                <a:latin typeface="Arial Narrow" panose="020B0606020202030204" pitchFamily="34" charset="0"/>
              </a:defRPr>
            </a:lvl4pPr>
            <a:lvl5pPr>
              <a:defRPr sz="1600" spc="50" baseline="0">
                <a:solidFill>
                  <a:srgbClr val="2E3B40"/>
                </a:solidFill>
                <a:latin typeface="Arial Narrow" panose="020B0606020202030204" pitchFamily="34" charset="0"/>
              </a:defRPr>
            </a:lvl5pPr>
          </a:lstStyle>
          <a:p>
            <a:pPr lvl="0"/>
            <a:r>
              <a:rPr lang="en-US" dirty="0"/>
              <a:t>Click to edit Master text styles</a:t>
            </a:r>
          </a:p>
          <a:p>
            <a:pPr lvl="1"/>
            <a:r>
              <a:rPr lang="en-US" dirty="0"/>
              <a:t>Second levels</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5058089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RS Section Slide_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CB41D4-6655-49B9-841E-B6664581C577}"/>
              </a:ext>
            </a:extLst>
          </p:cNvPr>
          <p:cNvSpPr>
            <a:spLocks noGrp="1"/>
          </p:cNvSpPr>
          <p:nvPr>
            <p:ph type="title"/>
          </p:nvPr>
        </p:nvSpPr>
        <p:spPr>
          <a:xfrm>
            <a:off x="0" y="2865378"/>
            <a:ext cx="9144000" cy="646331"/>
          </a:xfrm>
          <a:prstGeom prst="rect">
            <a:avLst/>
          </a:prstGeom>
          <a:solidFill>
            <a:schemeClr val="tx1">
              <a:lumMod val="85000"/>
              <a:lumOff val="15000"/>
              <a:alpha val="72000"/>
            </a:schemeClr>
          </a:solidFill>
        </p:spPr>
        <p:txBody>
          <a:bodyPr vert="horz" lIns="91440" tIns="45720" rIns="91440" bIns="45720" rtlCol="0" anchor="ctr">
            <a:spAutoFit/>
          </a:bodyPr>
          <a:lstStyle>
            <a:lvl1pPr>
              <a:defRPr lang="en-SG" sz="4000" b="1" spc="50" baseline="0" dirty="0">
                <a:latin typeface="Arial Narrow" panose="020B0606020202030204" pitchFamily="34" charset="0"/>
                <a:cs typeface="+mj-cs"/>
              </a:defRPr>
            </a:lvl1pPr>
          </a:lstStyle>
          <a:p>
            <a:pPr lvl="0" defTabSz="914400"/>
            <a:r>
              <a:rPr lang="en-US" dirty="0"/>
              <a:t>Click to edit Master title style</a:t>
            </a:r>
            <a:endParaRPr lang="en-SG" dirty="0"/>
          </a:p>
        </p:txBody>
      </p:sp>
    </p:spTree>
    <p:extLst>
      <p:ext uri="{BB962C8B-B14F-4D97-AF65-F5344CB8AC3E}">
        <p14:creationId xmlns:p14="http://schemas.microsoft.com/office/powerpoint/2010/main" val="375938324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RS Section Slide_R Quote">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6C41B4E-A0FC-4F93-B7A3-BD128A1E42AE}"/>
              </a:ext>
            </a:extLst>
          </p:cNvPr>
          <p:cNvSpPr txBox="1"/>
          <p:nvPr userDrawn="1"/>
        </p:nvSpPr>
        <p:spPr>
          <a:xfrm>
            <a:off x="0" y="3013484"/>
            <a:ext cx="9144000" cy="831032"/>
          </a:xfrm>
          <a:prstGeom prst="rect">
            <a:avLst/>
          </a:prstGeom>
          <a:solidFill>
            <a:srgbClr val="262626">
              <a:alpha val="50196"/>
            </a:srgbClr>
          </a:solidFill>
        </p:spPr>
        <p:txBody>
          <a:bodyPr wrap="square" rtlCol="0" anchor="ctr">
            <a:noAutofit/>
          </a:bodyPr>
          <a:lstStyle/>
          <a:p>
            <a:pPr algn="ctr"/>
            <a:r>
              <a:rPr lang="en-SG" sz="2100" b="1" i="1" kern="0" spc="50" baseline="0" dirty="0">
                <a:solidFill>
                  <a:schemeClr val="bg1"/>
                </a:solidFill>
                <a:latin typeface="Arial Narrow" panose="020B0606020202030204" pitchFamily="34" charset="0"/>
                <a:cs typeface="Arial" pitchFamily="34" charset="0"/>
              </a:rPr>
              <a:t>Procedures are not meant to be breached</a:t>
            </a:r>
            <a:endParaRPr lang="en-SG" sz="2100" kern="0" spc="50" baseline="0" dirty="0">
              <a:latin typeface="Arial Narrow" panose="020B0606020202030204" pitchFamily="34" charset="0"/>
            </a:endParaRPr>
          </a:p>
        </p:txBody>
      </p:sp>
    </p:spTree>
    <p:extLst>
      <p:ext uri="{BB962C8B-B14F-4D97-AF65-F5344CB8AC3E}">
        <p14:creationId xmlns:p14="http://schemas.microsoft.com/office/powerpoint/2010/main" val="422614213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RS Section Slide_R Description">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678E8FE-33FF-4048-8E06-33553CE0A5DA}"/>
              </a:ext>
            </a:extLst>
          </p:cNvPr>
          <p:cNvSpPr>
            <a:spLocks noGrp="1"/>
          </p:cNvSpPr>
          <p:nvPr>
            <p:ph type="body" sz="quarter" idx="10"/>
          </p:nvPr>
        </p:nvSpPr>
        <p:spPr>
          <a:xfrm>
            <a:off x="556953" y="535781"/>
            <a:ext cx="3931430" cy="5786437"/>
          </a:xfrm>
          <a:prstGeom prst="rect">
            <a:avLst/>
          </a:prstGeom>
          <a:solidFill>
            <a:srgbClr val="262626">
              <a:alpha val="50196"/>
            </a:srgbClr>
          </a:solidFill>
        </p:spPr>
        <p:txBody>
          <a:bodyPr/>
          <a:lstStyle>
            <a:lvl1pPr>
              <a:defRPr lang="en-US" kern="0" spc="50" baseline="0">
                <a:solidFill>
                  <a:schemeClr val="bg1"/>
                </a:solidFill>
              </a:defRPr>
            </a:lvl1pPr>
            <a:lvl2pPr>
              <a:defRPr lang="en-US" kern="0" spc="50" baseline="0">
                <a:solidFill>
                  <a:schemeClr val="bg1"/>
                </a:solidFill>
              </a:defRPr>
            </a:lvl2pPr>
            <a:lvl3pPr>
              <a:defRPr lang="en-US" kern="0" spc="50" baseline="0">
                <a:solidFill>
                  <a:schemeClr val="bg1"/>
                </a:solidFill>
              </a:defRPr>
            </a:lvl3pPr>
            <a:lvl4pPr>
              <a:defRPr lang="en-US" kern="0" spc="50" baseline="0">
                <a:solidFill>
                  <a:schemeClr val="bg1"/>
                </a:solidFill>
              </a:defRPr>
            </a:lvl4pPr>
            <a:lvl5pPr>
              <a:defRPr lang="en-SG" kern="0" spc="50" baseline="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SG"/>
          </a:p>
        </p:txBody>
      </p:sp>
    </p:spTree>
    <p:extLst>
      <p:ext uri="{BB962C8B-B14F-4D97-AF65-F5344CB8AC3E}">
        <p14:creationId xmlns:p14="http://schemas.microsoft.com/office/powerpoint/2010/main" val="404702940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TRS Circle Title_Title &amp;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736472-FC5E-421D-8C69-740897388785}"/>
              </a:ext>
            </a:extLst>
          </p:cNvPr>
          <p:cNvSpPr>
            <a:spLocks noGrp="1"/>
          </p:cNvSpPr>
          <p:nvPr>
            <p:ph type="title"/>
          </p:nvPr>
        </p:nvSpPr>
        <p:spPr/>
        <p:txBody>
          <a:bodyPr/>
          <a:lstStyle/>
          <a:p>
            <a:r>
              <a:rPr lang="en-US"/>
              <a:t>Click to edit Master title style</a:t>
            </a:r>
            <a:endParaRPr lang="en-SG"/>
          </a:p>
        </p:txBody>
      </p:sp>
      <p:sp>
        <p:nvSpPr>
          <p:cNvPr id="3" name="Content Placeholder 2">
            <a:extLst>
              <a:ext uri="{FF2B5EF4-FFF2-40B4-BE49-F238E27FC236}">
                <a16:creationId xmlns:a16="http://schemas.microsoft.com/office/drawing/2014/main" id="{9D2FACBB-9605-4341-957F-A5E81A861166}"/>
              </a:ext>
            </a:extLst>
          </p:cNvPr>
          <p:cNvSpPr>
            <a:spLocks noGrp="1"/>
          </p:cNvSpPr>
          <p:nvPr>
            <p:ph idx="1"/>
          </p:nvPr>
        </p:nvSpPr>
        <p:spPr>
          <a:xfrm>
            <a:off x="628650" y="2048607"/>
            <a:ext cx="7886700" cy="4128355"/>
          </a:xfrm>
          <a:prstGeom prst="rect">
            <a:avLst/>
          </a:prstGeom>
        </p:spPr>
        <p:txBody>
          <a:bodyPr>
            <a:normAutofit/>
          </a:bodyPr>
          <a:lstStyle>
            <a:lvl1pPr>
              <a:defRPr sz="1600" spc="50" baseline="0">
                <a:solidFill>
                  <a:srgbClr val="2E3B40"/>
                </a:solidFill>
                <a:latin typeface="Arial Narrow" panose="020B0606020202030204" pitchFamily="34" charset="0"/>
              </a:defRPr>
            </a:lvl1pPr>
            <a:lvl2pPr>
              <a:defRPr sz="1600" spc="50" baseline="0">
                <a:solidFill>
                  <a:srgbClr val="2E3B40"/>
                </a:solidFill>
                <a:latin typeface="Arial Narrow" panose="020B0606020202030204" pitchFamily="34" charset="0"/>
              </a:defRPr>
            </a:lvl2pPr>
            <a:lvl3pPr>
              <a:defRPr sz="1600" spc="50" baseline="0">
                <a:solidFill>
                  <a:srgbClr val="2E3B40"/>
                </a:solidFill>
                <a:latin typeface="Arial Narrow" panose="020B0606020202030204" pitchFamily="34" charset="0"/>
              </a:defRPr>
            </a:lvl3pPr>
            <a:lvl4pPr>
              <a:defRPr sz="1600" spc="50" baseline="0">
                <a:solidFill>
                  <a:srgbClr val="2E3B40"/>
                </a:solidFill>
                <a:latin typeface="Arial Narrow" panose="020B0606020202030204" pitchFamily="34" charset="0"/>
              </a:defRPr>
            </a:lvl4pPr>
            <a:lvl5pPr>
              <a:defRPr sz="1600" spc="50" baseline="0">
                <a:solidFill>
                  <a:srgbClr val="2E3B40"/>
                </a:solidFill>
                <a:latin typeface="Arial Narrow" panose="020B060602020203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6951890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RS Section Slide_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95E52F-6740-4260-B865-0631AB84025F}"/>
              </a:ext>
            </a:extLst>
          </p:cNvPr>
          <p:cNvSpPr>
            <a:spLocks noGrp="1"/>
          </p:cNvSpPr>
          <p:nvPr>
            <p:ph type="title"/>
          </p:nvPr>
        </p:nvSpPr>
        <p:spPr>
          <a:xfrm>
            <a:off x="0" y="2845388"/>
            <a:ext cx="9144000" cy="646331"/>
          </a:xfrm>
          <a:prstGeom prst="rect">
            <a:avLst/>
          </a:prstGeom>
          <a:solidFill>
            <a:schemeClr val="tx1">
              <a:lumMod val="85000"/>
              <a:lumOff val="15000"/>
              <a:alpha val="72000"/>
            </a:schemeClr>
          </a:solidFill>
        </p:spPr>
        <p:txBody>
          <a:bodyPr vert="horz" lIns="91440" tIns="45720" rIns="91440" bIns="45720" rtlCol="0" anchor="ctr">
            <a:spAutoFit/>
          </a:bodyPr>
          <a:lstStyle>
            <a:lvl1pPr>
              <a:defRPr lang="en-SG" sz="4000" b="1" spc="50" baseline="0">
                <a:latin typeface="Arial Narrow" panose="020B0606020202030204" pitchFamily="34" charset="0"/>
                <a:cs typeface="+mj-cs"/>
              </a:defRPr>
            </a:lvl1pPr>
          </a:lstStyle>
          <a:p>
            <a:pPr lvl="0" defTabSz="914400"/>
            <a:r>
              <a:rPr lang="en-US" dirty="0"/>
              <a:t>Click to edit Master title style</a:t>
            </a:r>
            <a:endParaRPr lang="en-SG" dirty="0"/>
          </a:p>
        </p:txBody>
      </p:sp>
    </p:spTree>
    <p:extLst>
      <p:ext uri="{BB962C8B-B14F-4D97-AF65-F5344CB8AC3E}">
        <p14:creationId xmlns:p14="http://schemas.microsoft.com/office/powerpoint/2010/main" val="241035365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RS Section Slide_S Quote">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7F753DF-1370-46EE-936A-536305544ADD}"/>
              </a:ext>
            </a:extLst>
          </p:cNvPr>
          <p:cNvSpPr txBox="1"/>
          <p:nvPr userDrawn="1"/>
        </p:nvSpPr>
        <p:spPr>
          <a:xfrm>
            <a:off x="0" y="3013484"/>
            <a:ext cx="9144000" cy="831032"/>
          </a:xfrm>
          <a:prstGeom prst="rect">
            <a:avLst/>
          </a:prstGeom>
          <a:solidFill>
            <a:srgbClr val="262626">
              <a:alpha val="50196"/>
            </a:srgbClr>
          </a:solidFill>
        </p:spPr>
        <p:txBody>
          <a:bodyPr wrap="square" rtlCol="0" anchor="ctr">
            <a:noAutofit/>
          </a:bodyPr>
          <a:lstStyle/>
          <a:p>
            <a:pPr marL="0" algn="ctr" defTabSz="457200" rtl="0" eaLnBrk="1" latinLnBrk="0" hangingPunct="1"/>
            <a:r>
              <a:rPr lang="en-SG" sz="2100" b="1" i="1" kern="0" spc="50" baseline="0" dirty="0">
                <a:solidFill>
                  <a:schemeClr val="bg1"/>
                </a:solidFill>
                <a:latin typeface="Arial Narrow" panose="020B0606020202030204" pitchFamily="34" charset="0"/>
                <a:ea typeface="+mn-ea"/>
                <a:cs typeface="Arial" pitchFamily="34" charset="0"/>
              </a:rPr>
              <a:t>Peace of mind with robust cyber-security measures</a:t>
            </a:r>
          </a:p>
        </p:txBody>
      </p:sp>
    </p:spTree>
    <p:extLst>
      <p:ext uri="{BB962C8B-B14F-4D97-AF65-F5344CB8AC3E}">
        <p14:creationId xmlns:p14="http://schemas.microsoft.com/office/powerpoint/2010/main" val="127616361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RS Section Slide_S Description">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678E8FE-33FF-4048-8E06-33553CE0A5DA}"/>
              </a:ext>
            </a:extLst>
          </p:cNvPr>
          <p:cNvSpPr>
            <a:spLocks noGrp="1"/>
          </p:cNvSpPr>
          <p:nvPr>
            <p:ph type="body" sz="quarter" idx="10"/>
          </p:nvPr>
        </p:nvSpPr>
        <p:spPr>
          <a:xfrm>
            <a:off x="4871259" y="614363"/>
            <a:ext cx="3931430" cy="5786437"/>
          </a:xfrm>
          <a:prstGeom prst="rect">
            <a:avLst/>
          </a:prstGeom>
          <a:solidFill>
            <a:srgbClr val="262626">
              <a:alpha val="50196"/>
            </a:srgbClr>
          </a:solidFill>
        </p:spPr>
        <p:txBody>
          <a:bodyPr/>
          <a:lstStyle>
            <a:lvl1pPr>
              <a:defRPr lang="en-US" kern="0" spc="50" baseline="0">
                <a:solidFill>
                  <a:schemeClr val="bg1"/>
                </a:solidFill>
              </a:defRPr>
            </a:lvl1pPr>
            <a:lvl2pPr>
              <a:defRPr lang="en-US" kern="0" spc="50" baseline="0">
                <a:solidFill>
                  <a:schemeClr val="bg1"/>
                </a:solidFill>
              </a:defRPr>
            </a:lvl2pPr>
            <a:lvl3pPr>
              <a:defRPr lang="en-US" kern="0" spc="50" baseline="0">
                <a:solidFill>
                  <a:schemeClr val="bg1"/>
                </a:solidFill>
              </a:defRPr>
            </a:lvl3pPr>
            <a:lvl4pPr>
              <a:defRPr lang="en-US" kern="0" spc="50" baseline="0">
                <a:solidFill>
                  <a:schemeClr val="bg1"/>
                </a:solidFill>
              </a:defRPr>
            </a:lvl4pPr>
            <a:lvl5pPr>
              <a:defRPr lang="en-SG" kern="0" spc="50" baseline="0">
                <a:solidFill>
                  <a:schemeClr val="bg1"/>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SG" dirty="0"/>
          </a:p>
        </p:txBody>
      </p:sp>
    </p:spTree>
    <p:extLst>
      <p:ext uri="{BB962C8B-B14F-4D97-AF65-F5344CB8AC3E}">
        <p14:creationId xmlns:p14="http://schemas.microsoft.com/office/powerpoint/2010/main" val="380012230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RS Section Slide_F">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F2F05D-F125-41A9-96F0-D5CFAEF2DEC4}"/>
              </a:ext>
            </a:extLst>
          </p:cNvPr>
          <p:cNvSpPr>
            <a:spLocks noGrp="1"/>
          </p:cNvSpPr>
          <p:nvPr>
            <p:ph type="title"/>
          </p:nvPr>
        </p:nvSpPr>
        <p:spPr>
          <a:xfrm>
            <a:off x="0" y="2845388"/>
            <a:ext cx="9144000" cy="646331"/>
          </a:xfrm>
          <a:prstGeom prst="rect">
            <a:avLst/>
          </a:prstGeom>
          <a:solidFill>
            <a:schemeClr val="tx1">
              <a:lumMod val="85000"/>
              <a:lumOff val="15000"/>
              <a:alpha val="72000"/>
            </a:schemeClr>
          </a:solidFill>
        </p:spPr>
        <p:txBody>
          <a:bodyPr vert="horz" lIns="91440" tIns="45720" rIns="91440" bIns="45720" rtlCol="0" anchor="ctr">
            <a:spAutoFit/>
          </a:bodyPr>
          <a:lstStyle>
            <a:lvl1pPr>
              <a:defRPr lang="en-SG" sz="4000" b="1" spc="50" baseline="0">
                <a:latin typeface="Arial Narrow" panose="020B0606020202030204" pitchFamily="34" charset="0"/>
                <a:cs typeface="+mj-cs"/>
              </a:defRPr>
            </a:lvl1pPr>
          </a:lstStyle>
          <a:p>
            <a:pPr lvl="0" defTabSz="914400"/>
            <a:r>
              <a:rPr lang="en-US"/>
              <a:t>Click to edit Master title style</a:t>
            </a:r>
            <a:endParaRPr lang="en-SG"/>
          </a:p>
        </p:txBody>
      </p:sp>
    </p:spTree>
    <p:extLst>
      <p:ext uri="{BB962C8B-B14F-4D97-AF65-F5344CB8AC3E}">
        <p14:creationId xmlns:p14="http://schemas.microsoft.com/office/powerpoint/2010/main" val="3350622160"/>
      </p:ext>
    </p:extLst>
  </p:cSld>
  <p:clrMapOvr>
    <a:overrideClrMapping bg1="lt1" tx1="dk1" bg2="lt2" tx2="dk2" accent1="accent1" accent2="accent2" accent3="accent3" accent4="accent4" accent5="accent5" accent6="accent6" hlink="hlink" folHlink="folHlink"/>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RS Section Slide_F Quote">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447CE1A-1B25-4099-9EC9-7DE6EE848513}"/>
              </a:ext>
            </a:extLst>
          </p:cNvPr>
          <p:cNvSpPr txBox="1"/>
          <p:nvPr userDrawn="1"/>
        </p:nvSpPr>
        <p:spPr>
          <a:xfrm>
            <a:off x="0" y="3013484"/>
            <a:ext cx="9144000" cy="831032"/>
          </a:xfrm>
          <a:prstGeom prst="rect">
            <a:avLst/>
          </a:prstGeom>
          <a:solidFill>
            <a:srgbClr val="262626">
              <a:alpha val="50196"/>
            </a:srgbClr>
          </a:solidFill>
        </p:spPr>
        <p:txBody>
          <a:bodyPr wrap="square" rtlCol="0" anchor="ctr">
            <a:noAutofit/>
          </a:bodyPr>
          <a:lstStyle/>
          <a:p>
            <a:pPr marL="0" algn="ctr" defTabSz="457200" rtl="0" eaLnBrk="1" latinLnBrk="0" hangingPunct="1"/>
            <a:r>
              <a:rPr lang="en-SG" sz="2100" b="1" i="1" kern="0" spc="50" baseline="0" dirty="0">
                <a:solidFill>
                  <a:schemeClr val="bg1"/>
                </a:solidFill>
                <a:latin typeface="Arial Narrow" panose="020B0606020202030204" pitchFamily="34" charset="0"/>
                <a:ea typeface="+mn-ea"/>
                <a:cs typeface="Arial" pitchFamily="34" charset="0"/>
              </a:rPr>
              <a:t>Fraudulent investigations with powerful software and proven techniques</a:t>
            </a:r>
          </a:p>
        </p:txBody>
      </p:sp>
    </p:spTree>
    <p:extLst>
      <p:ext uri="{BB962C8B-B14F-4D97-AF65-F5344CB8AC3E}">
        <p14:creationId xmlns:p14="http://schemas.microsoft.com/office/powerpoint/2010/main" val="246699606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RS Section Slide_F Description">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B678E8FE-33FF-4048-8E06-33553CE0A5DA}"/>
              </a:ext>
            </a:extLst>
          </p:cNvPr>
          <p:cNvSpPr>
            <a:spLocks noGrp="1"/>
          </p:cNvSpPr>
          <p:nvPr>
            <p:ph type="body" sz="quarter" idx="10"/>
          </p:nvPr>
        </p:nvSpPr>
        <p:spPr>
          <a:xfrm>
            <a:off x="4871259" y="614363"/>
            <a:ext cx="3931430" cy="5786437"/>
          </a:xfrm>
          <a:prstGeom prst="rect">
            <a:avLst/>
          </a:prstGeom>
          <a:solidFill>
            <a:srgbClr val="262626">
              <a:alpha val="50196"/>
            </a:srgbClr>
          </a:solidFill>
        </p:spPr>
        <p:txBody>
          <a:bodyPr/>
          <a:lstStyle>
            <a:lvl1pPr>
              <a:defRPr lang="en-US" kern="0" spc="50" baseline="0">
                <a:solidFill>
                  <a:schemeClr val="bg1"/>
                </a:solidFill>
              </a:defRPr>
            </a:lvl1pPr>
            <a:lvl2pPr>
              <a:defRPr lang="en-US" kern="0" spc="50" baseline="0">
                <a:solidFill>
                  <a:schemeClr val="bg1"/>
                </a:solidFill>
              </a:defRPr>
            </a:lvl2pPr>
            <a:lvl3pPr>
              <a:defRPr lang="en-US" kern="0" spc="50" baseline="0">
                <a:solidFill>
                  <a:schemeClr val="bg1"/>
                </a:solidFill>
              </a:defRPr>
            </a:lvl3pPr>
            <a:lvl4pPr>
              <a:defRPr lang="en-US" kern="0" spc="50" baseline="0">
                <a:solidFill>
                  <a:schemeClr val="bg1"/>
                </a:solidFill>
              </a:defRPr>
            </a:lvl4pPr>
            <a:lvl5pPr>
              <a:defRPr lang="en-SG" kern="0" spc="50" baseline="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SG"/>
          </a:p>
        </p:txBody>
      </p:sp>
    </p:spTree>
    <p:extLst>
      <p:ext uri="{BB962C8B-B14F-4D97-AF65-F5344CB8AC3E}">
        <p14:creationId xmlns:p14="http://schemas.microsoft.com/office/powerpoint/2010/main" val="25546847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C0107-3D7A-5045-A8B9-320D37DD9AB5}"/>
              </a:ext>
            </a:extLst>
          </p:cNvPr>
          <p:cNvSpPr>
            <a:spLocks noGrp="1"/>
          </p:cNvSpPr>
          <p:nvPr>
            <p:ph type="title"/>
          </p:nvPr>
        </p:nvSpPr>
        <p:spPr/>
        <p:txBody>
          <a:bodyPr/>
          <a:lstStyle/>
          <a:p>
            <a:r>
              <a:rPr lang="en-GB" dirty="0"/>
              <a:t>Click to edit Master title style</a:t>
            </a:r>
            <a:endParaRPr lang="en-US" dirty="0"/>
          </a:p>
        </p:txBody>
      </p:sp>
      <p:sp>
        <p:nvSpPr>
          <p:cNvPr id="7" name="Text Placeholder 6">
            <a:extLst>
              <a:ext uri="{FF2B5EF4-FFF2-40B4-BE49-F238E27FC236}">
                <a16:creationId xmlns:a16="http://schemas.microsoft.com/office/drawing/2014/main" id="{51D1A5F1-F2E4-9348-8FEB-8B794E2EAF29}"/>
              </a:ext>
            </a:extLst>
          </p:cNvPr>
          <p:cNvSpPr>
            <a:spLocks noGrp="1"/>
          </p:cNvSpPr>
          <p:nvPr>
            <p:ph type="body" sz="quarter" idx="10"/>
          </p:nvPr>
        </p:nvSpPr>
        <p:spPr>
          <a:xfrm>
            <a:off x="2678113" y="395288"/>
            <a:ext cx="5837237" cy="1466850"/>
          </a:xfrm>
          <a:prstGeom prst="rect">
            <a:avLst/>
          </a:prstGeom>
        </p:spPr>
        <p:txBody>
          <a:bodyPr/>
          <a:lstStyle>
            <a:lvl1pPr marL="0" indent="0">
              <a:buNone/>
              <a:defRPr lang="en-US" sz="1800" kern="1200" spc="50" baseline="0" dirty="0">
                <a:solidFill>
                  <a:srgbClr val="313840"/>
                </a:solidFill>
                <a:latin typeface="Arial Narrow" panose="020B0606020202030204" pitchFamily="34" charset="0"/>
                <a:ea typeface="+mn-ea"/>
                <a:cs typeface="+mn-cs"/>
              </a:defRPr>
            </a:lvl1pPr>
          </a:lstStyle>
          <a:p>
            <a:pPr lvl="0"/>
            <a:endParaRPr lang="en-US" sz="1800" kern="1200" spc="50" baseline="0" dirty="0">
              <a:solidFill>
                <a:srgbClr val="313840"/>
              </a:solidFill>
              <a:latin typeface="Arial Narrow" panose="020B0606020202030204" pitchFamily="34" charset="0"/>
              <a:ea typeface="+mn-ea"/>
              <a:cs typeface="+mn-cs"/>
            </a:endParaRPr>
          </a:p>
        </p:txBody>
      </p:sp>
      <p:sp>
        <p:nvSpPr>
          <p:cNvPr id="13" name="Content Placeholder 12">
            <a:extLst>
              <a:ext uri="{FF2B5EF4-FFF2-40B4-BE49-F238E27FC236}">
                <a16:creationId xmlns:a16="http://schemas.microsoft.com/office/drawing/2014/main" id="{42336B28-FADD-794A-9ABB-F15BF278494F}"/>
              </a:ext>
            </a:extLst>
          </p:cNvPr>
          <p:cNvSpPr>
            <a:spLocks noGrp="1"/>
          </p:cNvSpPr>
          <p:nvPr>
            <p:ph sz="quarter" idx="11"/>
          </p:nvPr>
        </p:nvSpPr>
        <p:spPr>
          <a:xfrm>
            <a:off x="914400" y="2133777"/>
            <a:ext cx="7600950" cy="3352800"/>
          </a:xfrm>
          <a:prstGeom prst="rect">
            <a:avLst/>
          </a:prstGeom>
        </p:spPr>
        <p:txBody>
          <a:bodyPr anchor="t"/>
          <a:lstStyle>
            <a:lvl1pPr>
              <a:defRPr lang="en-GB" sz="1600" b="0" i="0" kern="0" spc="50" dirty="0" smtClean="0">
                <a:solidFill>
                  <a:srgbClr val="313840"/>
                </a:solidFill>
                <a:latin typeface="Arial Narrow" panose="020B0606020202030204" pitchFamily="34" charset="0"/>
                <a:ea typeface="DengXian" panose="02010600030101010101" pitchFamily="2" charset="-122"/>
                <a:cs typeface="Arial" panose="020B0604020202020204" pitchFamily="34" charset="0"/>
              </a:defRPr>
            </a:lvl1pPr>
            <a:lvl2pPr>
              <a:defRPr lang="en-GB" sz="1600" b="0" i="0" kern="0" spc="50" dirty="0" smtClean="0">
                <a:solidFill>
                  <a:srgbClr val="313840"/>
                </a:solidFill>
                <a:latin typeface="Arial Narrow" panose="020B0606020202030204" pitchFamily="34" charset="0"/>
                <a:ea typeface="DengXian" panose="02010600030101010101" pitchFamily="2" charset="-122"/>
                <a:cs typeface="Arial" panose="020B0604020202020204" pitchFamily="34" charset="0"/>
              </a:defRPr>
            </a:lvl2pPr>
            <a:lvl3pPr>
              <a:defRPr lang="en-GB" sz="1600" b="0" i="0" kern="0" spc="50" dirty="0" smtClean="0">
                <a:solidFill>
                  <a:srgbClr val="313840"/>
                </a:solidFill>
                <a:latin typeface="Arial Narrow" panose="020B0606020202030204" pitchFamily="34" charset="0"/>
                <a:ea typeface="DengXian" panose="02010600030101010101" pitchFamily="2" charset="-122"/>
                <a:cs typeface="Arial" panose="020B0604020202020204" pitchFamily="34" charset="0"/>
              </a:defRPr>
            </a:lvl3pPr>
            <a:lvl4pPr>
              <a:defRPr lang="en-GB" sz="1600" b="0" i="0" kern="0" spc="50" dirty="0" smtClean="0">
                <a:solidFill>
                  <a:srgbClr val="313840"/>
                </a:solidFill>
                <a:latin typeface="Arial Narrow" panose="020B0606020202030204" pitchFamily="34" charset="0"/>
                <a:ea typeface="DengXian" panose="02010600030101010101" pitchFamily="2" charset="-122"/>
                <a:cs typeface="Arial" panose="020B0604020202020204" pitchFamily="34" charset="0"/>
              </a:defRPr>
            </a:lvl4pPr>
            <a:lvl5pPr>
              <a:defRPr lang="en-US" sz="1600" b="0" i="0" kern="0" spc="50" dirty="0">
                <a:solidFill>
                  <a:srgbClr val="313840"/>
                </a:solidFill>
                <a:latin typeface="Arial Narrow" panose="020B0606020202030204" pitchFamily="34" charset="0"/>
                <a:ea typeface="DengXian" panose="02010600030101010101" pitchFamily="2" charset="-122"/>
                <a:cs typeface="Arial" panose="020B0604020202020204" pitchFamily="34" charset="0"/>
              </a:defRPr>
            </a:lvl5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Tree>
    <p:extLst>
      <p:ext uri="{BB962C8B-B14F-4D97-AF65-F5344CB8AC3E}">
        <p14:creationId xmlns:p14="http://schemas.microsoft.com/office/powerpoint/2010/main" val="358007241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RS Technology_Title and Content">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AD4C0CD-D339-4EF2-84A7-49B9B85EF2D7}"/>
              </a:ext>
            </a:extLst>
          </p:cNvPr>
          <p:cNvSpPr>
            <a:spLocks noGrp="1"/>
          </p:cNvSpPr>
          <p:nvPr>
            <p:ph type="body" sz="quarter" idx="11"/>
          </p:nvPr>
        </p:nvSpPr>
        <p:spPr>
          <a:xfrm>
            <a:off x="1835150" y="1052513"/>
            <a:ext cx="1657350" cy="1296987"/>
          </a:xfrm>
          <a:prstGeom prst="rect">
            <a:avLst/>
          </a:prstGeom>
        </p:spPr>
        <p:txBody>
          <a:bodyPr anchor="ctr"/>
          <a:lstStyle>
            <a:lvl1pPr marL="0" indent="0" algn="ctr">
              <a:buNone/>
              <a:defRPr sz="2400" b="1" kern="0" spc="50" baseline="0">
                <a:solidFill>
                  <a:schemeClr val="bg1"/>
                </a:solidFill>
                <a:latin typeface="Arial Narrow" panose="020B0606020202030204" pitchFamily="34" charset="0"/>
                <a:cs typeface="Arial" panose="020B0604020202020204" pitchFamily="34" charset="0"/>
              </a:defRPr>
            </a:lvl1pPr>
            <a:lvl2pPr marL="342900" indent="0">
              <a:buNone/>
              <a:defRPr sz="1400">
                <a:latin typeface="Arial" panose="020B0604020202020204" pitchFamily="34" charset="0"/>
                <a:cs typeface="Arial" panose="020B0604020202020204" pitchFamily="34" charset="0"/>
              </a:defRPr>
            </a:lvl2pPr>
            <a:lvl3pPr marL="685800" indent="0">
              <a:buNone/>
              <a:defRPr sz="1400">
                <a:latin typeface="Arial" panose="020B0604020202020204" pitchFamily="34" charset="0"/>
                <a:cs typeface="Arial" panose="020B0604020202020204" pitchFamily="34" charset="0"/>
              </a:defRPr>
            </a:lvl3pPr>
            <a:lvl4pPr marL="1028700" indent="0">
              <a:buNone/>
              <a:defRPr sz="1400">
                <a:latin typeface="Arial" panose="020B0604020202020204" pitchFamily="34" charset="0"/>
                <a:cs typeface="Arial" panose="020B0604020202020204" pitchFamily="34" charset="0"/>
              </a:defRPr>
            </a:lvl4pPr>
            <a:lvl5pPr marL="1371600" indent="0">
              <a:buNone/>
              <a:defRPr sz="1400">
                <a:latin typeface="Arial" panose="020B0604020202020204" pitchFamily="34" charset="0"/>
                <a:cs typeface="Arial" panose="020B0604020202020204" pitchFamily="34" charset="0"/>
              </a:defRPr>
            </a:lvl5pPr>
          </a:lstStyle>
          <a:p>
            <a:pPr lvl="0"/>
            <a:r>
              <a:rPr lang="en-US" dirty="0"/>
              <a:t>Edit Master text styles</a:t>
            </a:r>
          </a:p>
        </p:txBody>
      </p:sp>
      <p:sp>
        <p:nvSpPr>
          <p:cNvPr id="4" name="Content Placeholder 4">
            <a:extLst>
              <a:ext uri="{FF2B5EF4-FFF2-40B4-BE49-F238E27FC236}">
                <a16:creationId xmlns:a16="http://schemas.microsoft.com/office/drawing/2014/main" id="{6FDA4487-0FE9-4EB4-8392-9F0AA542B56A}"/>
              </a:ext>
            </a:extLst>
          </p:cNvPr>
          <p:cNvSpPr>
            <a:spLocks noGrp="1"/>
          </p:cNvSpPr>
          <p:nvPr>
            <p:ph sz="quarter" idx="12"/>
          </p:nvPr>
        </p:nvSpPr>
        <p:spPr>
          <a:xfrm>
            <a:off x="4067944" y="765175"/>
            <a:ext cx="4680769" cy="4032250"/>
          </a:xfrm>
          <a:prstGeom prst="rect">
            <a:avLst/>
          </a:prstGeom>
        </p:spPr>
        <p:txBody>
          <a:bodyPr anchor="t"/>
          <a:lstStyle>
            <a:lvl1pPr marL="0" indent="0">
              <a:lnSpc>
                <a:spcPct val="120000"/>
              </a:lnSpc>
              <a:spcBef>
                <a:spcPts val="600"/>
              </a:spcBef>
              <a:spcAft>
                <a:spcPts val="600"/>
              </a:spcAft>
              <a:buNone/>
              <a:defRPr sz="1800" kern="0" spc="50" baseline="0">
                <a:solidFill>
                  <a:srgbClr val="423E40"/>
                </a:solidFill>
                <a:latin typeface="Arial Narrow" panose="020B0606020202030204" pitchFamily="34" charset="0"/>
                <a:cs typeface="Arial" panose="020B0604020202020204" pitchFamily="34" charset="0"/>
              </a:defRPr>
            </a:lvl1pPr>
            <a:lvl2pPr marL="741363" indent="-398463">
              <a:lnSpc>
                <a:spcPct val="120000"/>
              </a:lnSpc>
              <a:spcBef>
                <a:spcPts val="600"/>
              </a:spcBef>
              <a:spcAft>
                <a:spcPts val="600"/>
              </a:spcAft>
              <a:buClr>
                <a:srgbClr val="715543"/>
              </a:buClr>
              <a:buSzPct val="90000"/>
              <a:buFont typeface="Wingdings" panose="05000000000000000000" pitchFamily="2" charset="2"/>
              <a:buChar char="Ø"/>
              <a:defRPr sz="1400" kern="0" spc="50" baseline="0">
                <a:solidFill>
                  <a:srgbClr val="423E40"/>
                </a:solidFill>
                <a:latin typeface="Arial Narrow" panose="020B0606020202030204" pitchFamily="34" charset="0"/>
                <a:cs typeface="Arial" panose="020B0604020202020204" pitchFamily="34" charset="0"/>
              </a:defRPr>
            </a:lvl2pPr>
            <a:lvl3pPr marL="685800" indent="0">
              <a:buNone/>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p:txBody>
      </p:sp>
    </p:spTree>
    <p:extLst>
      <p:ext uri="{BB962C8B-B14F-4D97-AF65-F5344CB8AC3E}">
        <p14:creationId xmlns:p14="http://schemas.microsoft.com/office/powerpoint/2010/main" val="169812236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RS Technology_Content">
    <p:spTree>
      <p:nvGrpSpPr>
        <p:cNvPr id="1" name=""/>
        <p:cNvGrpSpPr/>
        <p:nvPr/>
      </p:nvGrpSpPr>
      <p:grpSpPr>
        <a:xfrm>
          <a:off x="0" y="0"/>
          <a:ext cx="0" cy="0"/>
          <a:chOff x="0" y="0"/>
          <a:chExt cx="0" cy="0"/>
        </a:xfrm>
      </p:grpSpPr>
      <p:sp>
        <p:nvSpPr>
          <p:cNvPr id="7" name="Content Placeholder 2"/>
          <p:cNvSpPr>
            <a:spLocks noGrp="1"/>
          </p:cNvSpPr>
          <p:nvPr>
            <p:ph idx="1"/>
          </p:nvPr>
        </p:nvSpPr>
        <p:spPr>
          <a:xfrm>
            <a:off x="3923928" y="371801"/>
            <a:ext cx="4762872" cy="5793507"/>
          </a:xfrm>
          <a:prstGeom prst="rect">
            <a:avLst/>
          </a:prstGeom>
        </p:spPr>
        <p:txBody>
          <a:bodyPr/>
          <a:lstStyle>
            <a:lvl1pPr>
              <a:defRPr sz="1800" kern="0" spc="50" baseline="0">
                <a:solidFill>
                  <a:srgbClr val="423E40"/>
                </a:solidFill>
                <a:latin typeface="Arial Narrow" panose="020B0606020202030204" pitchFamily="34" charset="0"/>
              </a:defRPr>
            </a:lvl1pPr>
            <a:lvl2pPr>
              <a:defRPr sz="1800" kern="0" spc="50" baseline="0">
                <a:solidFill>
                  <a:srgbClr val="423E40"/>
                </a:solidFill>
                <a:latin typeface="Arial Narrow" panose="020B0606020202030204" pitchFamily="34" charset="0"/>
              </a:defRPr>
            </a:lvl2pPr>
            <a:lvl3pPr>
              <a:defRPr sz="1400" kern="0" spc="50" baseline="0">
                <a:solidFill>
                  <a:srgbClr val="423E40"/>
                </a:solidFill>
                <a:latin typeface="Arial Narrow" panose="020B0606020202030204" pitchFamily="34" charset="0"/>
              </a:defRPr>
            </a:lvl3pPr>
            <a:lvl4pPr>
              <a:defRPr sz="1200" kern="0" spc="50" baseline="0">
                <a:solidFill>
                  <a:srgbClr val="423E40"/>
                </a:solidFill>
                <a:latin typeface="Arial Narrow" panose="020B0606020202030204" pitchFamily="34" charset="0"/>
              </a:defRPr>
            </a:lvl4pPr>
            <a:lvl5pPr>
              <a:defRPr sz="1200" kern="0" spc="50" baseline="0">
                <a:solidFill>
                  <a:srgbClr val="423E40"/>
                </a:solidFill>
                <a:latin typeface="Arial Narrow" panose="020B060602020203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SG" dirty="0"/>
          </a:p>
        </p:txBody>
      </p:sp>
    </p:spTree>
    <p:extLst>
      <p:ext uri="{BB962C8B-B14F-4D97-AF65-F5344CB8AC3E}">
        <p14:creationId xmlns:p14="http://schemas.microsoft.com/office/powerpoint/2010/main" val="269972765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RS Technology_2 Content">
    <p:spTree>
      <p:nvGrpSpPr>
        <p:cNvPr id="1" name=""/>
        <p:cNvGrpSpPr/>
        <p:nvPr/>
      </p:nvGrpSpPr>
      <p:grpSpPr>
        <a:xfrm>
          <a:off x="0" y="0"/>
          <a:ext cx="0" cy="0"/>
          <a:chOff x="0" y="0"/>
          <a:chExt cx="0" cy="0"/>
        </a:xfrm>
      </p:grpSpPr>
      <p:sp>
        <p:nvSpPr>
          <p:cNvPr id="7" name="Content Placeholder 2"/>
          <p:cNvSpPr>
            <a:spLocks noGrp="1"/>
          </p:cNvSpPr>
          <p:nvPr>
            <p:ph idx="1"/>
          </p:nvPr>
        </p:nvSpPr>
        <p:spPr>
          <a:xfrm>
            <a:off x="3923928" y="371801"/>
            <a:ext cx="4762872" cy="5793507"/>
          </a:xfrm>
          <a:prstGeom prst="rect">
            <a:avLst/>
          </a:prstGeom>
        </p:spPr>
        <p:txBody>
          <a:bodyPr/>
          <a:lstStyle>
            <a:lvl1pPr>
              <a:defRPr sz="1800" kern="0" spc="50" baseline="0">
                <a:solidFill>
                  <a:srgbClr val="423E40"/>
                </a:solidFill>
                <a:latin typeface="Arial Narrow" panose="020B0606020202030204" pitchFamily="34" charset="0"/>
              </a:defRPr>
            </a:lvl1pPr>
            <a:lvl2pPr>
              <a:defRPr sz="1800" kern="0" spc="50" baseline="0">
                <a:solidFill>
                  <a:srgbClr val="423E40"/>
                </a:solidFill>
                <a:latin typeface="Arial Narrow" panose="020B0606020202030204" pitchFamily="34" charset="0"/>
              </a:defRPr>
            </a:lvl2pPr>
            <a:lvl3pPr>
              <a:defRPr sz="1400" kern="0" spc="50" baseline="0">
                <a:solidFill>
                  <a:srgbClr val="423E40"/>
                </a:solidFill>
                <a:latin typeface="Arial Narrow" panose="020B0606020202030204" pitchFamily="34" charset="0"/>
              </a:defRPr>
            </a:lvl3pPr>
            <a:lvl4pPr>
              <a:defRPr sz="1200" kern="0" spc="50" baseline="0">
                <a:solidFill>
                  <a:srgbClr val="423E40"/>
                </a:solidFill>
                <a:latin typeface="Arial Narrow" panose="020B0606020202030204" pitchFamily="34" charset="0"/>
              </a:defRPr>
            </a:lvl4pPr>
            <a:lvl5pPr>
              <a:defRPr sz="1200" kern="0" spc="50" baseline="0">
                <a:solidFill>
                  <a:srgbClr val="423E40"/>
                </a:solidFill>
                <a:latin typeface="Arial Narrow" panose="020B060602020203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SG" dirty="0"/>
          </a:p>
        </p:txBody>
      </p:sp>
      <p:sp>
        <p:nvSpPr>
          <p:cNvPr id="8" name="Content Placeholder 2"/>
          <p:cNvSpPr>
            <a:spLocks noGrp="1"/>
          </p:cNvSpPr>
          <p:nvPr>
            <p:ph idx="10"/>
          </p:nvPr>
        </p:nvSpPr>
        <p:spPr>
          <a:xfrm>
            <a:off x="323528" y="3429005"/>
            <a:ext cx="3240360" cy="2736303"/>
          </a:xfrm>
          <a:prstGeom prst="rect">
            <a:avLst/>
          </a:prstGeom>
        </p:spPr>
        <p:txBody>
          <a:bodyPr/>
          <a:lstStyle>
            <a:lvl1pPr>
              <a:defRPr sz="1800" kern="0" spc="50" baseline="0">
                <a:solidFill>
                  <a:srgbClr val="423E40"/>
                </a:solidFill>
                <a:latin typeface="Arial Narrow" panose="020B0606020202030204" pitchFamily="34" charset="0"/>
              </a:defRPr>
            </a:lvl1pPr>
            <a:lvl2pPr>
              <a:defRPr sz="1800" kern="0" spc="50" baseline="0">
                <a:solidFill>
                  <a:srgbClr val="423E40"/>
                </a:solidFill>
                <a:latin typeface="Arial Narrow" panose="020B0606020202030204" pitchFamily="34" charset="0"/>
              </a:defRPr>
            </a:lvl2pPr>
          </a:lstStyle>
          <a:p>
            <a:pPr lvl="0"/>
            <a:r>
              <a:rPr lang="en-US" dirty="0"/>
              <a:t>Click to edit Master text styles</a:t>
            </a:r>
          </a:p>
          <a:p>
            <a:pPr lvl="1"/>
            <a:r>
              <a:rPr lang="en-US" dirty="0"/>
              <a:t>Second level</a:t>
            </a:r>
            <a:endParaRPr lang="en-SG" dirty="0"/>
          </a:p>
        </p:txBody>
      </p:sp>
    </p:spTree>
    <p:extLst>
      <p:ext uri="{BB962C8B-B14F-4D97-AF65-F5344CB8AC3E}">
        <p14:creationId xmlns:p14="http://schemas.microsoft.com/office/powerpoint/2010/main" val="401398396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RS Risk_Title and Content">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AD4C0CD-D339-4EF2-84A7-49B9B85EF2D7}"/>
              </a:ext>
            </a:extLst>
          </p:cNvPr>
          <p:cNvSpPr>
            <a:spLocks noGrp="1"/>
          </p:cNvSpPr>
          <p:nvPr>
            <p:ph type="body" sz="quarter" idx="11"/>
          </p:nvPr>
        </p:nvSpPr>
        <p:spPr>
          <a:xfrm>
            <a:off x="1835150" y="1052513"/>
            <a:ext cx="1657350" cy="1296987"/>
          </a:xfrm>
          <a:prstGeom prst="rect">
            <a:avLst/>
          </a:prstGeom>
        </p:spPr>
        <p:txBody>
          <a:bodyPr anchor="ctr"/>
          <a:lstStyle>
            <a:lvl1pPr marL="0" indent="0" algn="ctr">
              <a:buNone/>
              <a:defRPr sz="2400" b="1" kern="0" spc="50" baseline="0">
                <a:solidFill>
                  <a:schemeClr val="bg1"/>
                </a:solidFill>
                <a:latin typeface="Arial Narrow" panose="020B0606020202030204" pitchFamily="34" charset="0"/>
                <a:cs typeface="Arial" panose="020B0604020202020204" pitchFamily="34" charset="0"/>
              </a:defRPr>
            </a:lvl1pPr>
            <a:lvl2pPr marL="342900" indent="0">
              <a:buNone/>
              <a:defRPr sz="1400">
                <a:latin typeface="Arial" panose="020B0604020202020204" pitchFamily="34" charset="0"/>
                <a:cs typeface="Arial" panose="020B0604020202020204" pitchFamily="34" charset="0"/>
              </a:defRPr>
            </a:lvl2pPr>
            <a:lvl3pPr marL="685800" indent="0">
              <a:buNone/>
              <a:defRPr sz="1400">
                <a:latin typeface="Arial" panose="020B0604020202020204" pitchFamily="34" charset="0"/>
                <a:cs typeface="Arial" panose="020B0604020202020204" pitchFamily="34" charset="0"/>
              </a:defRPr>
            </a:lvl3pPr>
            <a:lvl4pPr marL="1028700" indent="0">
              <a:buNone/>
              <a:defRPr sz="1400">
                <a:latin typeface="Arial" panose="020B0604020202020204" pitchFamily="34" charset="0"/>
                <a:cs typeface="Arial" panose="020B0604020202020204" pitchFamily="34" charset="0"/>
              </a:defRPr>
            </a:lvl4pPr>
            <a:lvl5pPr marL="1371600" indent="0">
              <a:buNone/>
              <a:defRPr sz="1400">
                <a:latin typeface="Arial" panose="020B0604020202020204" pitchFamily="34" charset="0"/>
                <a:cs typeface="Arial" panose="020B0604020202020204" pitchFamily="34" charset="0"/>
              </a:defRPr>
            </a:lvl5pPr>
          </a:lstStyle>
          <a:p>
            <a:pPr lvl="0"/>
            <a:r>
              <a:rPr lang="en-US" dirty="0"/>
              <a:t>Edit Master text styles</a:t>
            </a:r>
          </a:p>
        </p:txBody>
      </p:sp>
      <p:sp>
        <p:nvSpPr>
          <p:cNvPr id="4" name="Content Placeholder 4">
            <a:extLst>
              <a:ext uri="{FF2B5EF4-FFF2-40B4-BE49-F238E27FC236}">
                <a16:creationId xmlns:a16="http://schemas.microsoft.com/office/drawing/2014/main" id="{6FDA4487-0FE9-4EB4-8392-9F0AA542B56A}"/>
              </a:ext>
            </a:extLst>
          </p:cNvPr>
          <p:cNvSpPr>
            <a:spLocks noGrp="1"/>
          </p:cNvSpPr>
          <p:nvPr>
            <p:ph sz="quarter" idx="12"/>
          </p:nvPr>
        </p:nvSpPr>
        <p:spPr>
          <a:xfrm>
            <a:off x="4067944" y="765175"/>
            <a:ext cx="4680769" cy="4032250"/>
          </a:xfrm>
          <a:prstGeom prst="rect">
            <a:avLst/>
          </a:prstGeom>
        </p:spPr>
        <p:txBody>
          <a:bodyPr anchor="t"/>
          <a:lstStyle>
            <a:lvl1pPr marL="0" indent="0">
              <a:lnSpc>
                <a:spcPct val="120000"/>
              </a:lnSpc>
              <a:spcBef>
                <a:spcPts val="600"/>
              </a:spcBef>
              <a:spcAft>
                <a:spcPts val="600"/>
              </a:spcAft>
              <a:buNone/>
              <a:defRPr sz="1800" kern="0" spc="50" baseline="0">
                <a:solidFill>
                  <a:srgbClr val="423E40"/>
                </a:solidFill>
                <a:latin typeface="Arial Narrow" panose="020B0606020202030204" pitchFamily="34" charset="0"/>
                <a:cs typeface="Arial" panose="020B0604020202020204" pitchFamily="34" charset="0"/>
              </a:defRPr>
            </a:lvl1pPr>
            <a:lvl2pPr marL="741363" indent="-398463">
              <a:lnSpc>
                <a:spcPct val="120000"/>
              </a:lnSpc>
              <a:spcBef>
                <a:spcPts val="600"/>
              </a:spcBef>
              <a:spcAft>
                <a:spcPts val="600"/>
              </a:spcAft>
              <a:buClr>
                <a:srgbClr val="715543"/>
              </a:buClr>
              <a:buSzPct val="90000"/>
              <a:buFont typeface="Wingdings" panose="05000000000000000000" pitchFamily="2" charset="2"/>
              <a:buChar char="Ø"/>
              <a:defRPr sz="1400" kern="0" spc="50" baseline="0">
                <a:solidFill>
                  <a:srgbClr val="423E40"/>
                </a:solidFill>
                <a:latin typeface="Arial Narrow" panose="020B0606020202030204" pitchFamily="34" charset="0"/>
                <a:cs typeface="Arial" panose="020B0604020202020204" pitchFamily="34" charset="0"/>
              </a:defRPr>
            </a:lvl2pPr>
            <a:lvl3pPr marL="685800" indent="0">
              <a:buNone/>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p:txBody>
      </p:sp>
    </p:spTree>
    <p:extLst>
      <p:ext uri="{BB962C8B-B14F-4D97-AF65-F5344CB8AC3E}">
        <p14:creationId xmlns:p14="http://schemas.microsoft.com/office/powerpoint/2010/main" val="85275677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RS Risk_Content">
    <p:spTree>
      <p:nvGrpSpPr>
        <p:cNvPr id="1" name=""/>
        <p:cNvGrpSpPr/>
        <p:nvPr/>
      </p:nvGrpSpPr>
      <p:grpSpPr>
        <a:xfrm>
          <a:off x="0" y="0"/>
          <a:ext cx="0" cy="0"/>
          <a:chOff x="0" y="0"/>
          <a:chExt cx="0" cy="0"/>
        </a:xfrm>
      </p:grpSpPr>
      <p:sp>
        <p:nvSpPr>
          <p:cNvPr id="7" name="Content Placeholder 2"/>
          <p:cNvSpPr>
            <a:spLocks noGrp="1"/>
          </p:cNvSpPr>
          <p:nvPr>
            <p:ph idx="1"/>
          </p:nvPr>
        </p:nvSpPr>
        <p:spPr>
          <a:xfrm>
            <a:off x="3923928" y="371801"/>
            <a:ext cx="4762872" cy="5793507"/>
          </a:xfrm>
          <a:prstGeom prst="rect">
            <a:avLst/>
          </a:prstGeom>
        </p:spPr>
        <p:txBody>
          <a:bodyPr/>
          <a:lstStyle>
            <a:lvl1pPr>
              <a:defRPr sz="1800" kern="0" spc="50" baseline="0">
                <a:solidFill>
                  <a:srgbClr val="423E40"/>
                </a:solidFill>
                <a:latin typeface="Arial Narrow" panose="020B0606020202030204" pitchFamily="34" charset="0"/>
              </a:defRPr>
            </a:lvl1pPr>
            <a:lvl2pPr>
              <a:defRPr sz="1800" kern="0" spc="50" baseline="0">
                <a:solidFill>
                  <a:srgbClr val="423E40"/>
                </a:solidFill>
                <a:latin typeface="Arial Narrow" panose="020B0606020202030204" pitchFamily="34" charset="0"/>
              </a:defRPr>
            </a:lvl2pPr>
            <a:lvl3pPr>
              <a:defRPr sz="1400" kern="0" spc="50" baseline="0">
                <a:solidFill>
                  <a:srgbClr val="423E40"/>
                </a:solidFill>
                <a:latin typeface="Arial Narrow" panose="020B0606020202030204" pitchFamily="34" charset="0"/>
              </a:defRPr>
            </a:lvl3pPr>
            <a:lvl4pPr>
              <a:defRPr sz="1200" kern="0" spc="50" baseline="0">
                <a:solidFill>
                  <a:srgbClr val="423E40"/>
                </a:solidFill>
                <a:latin typeface="Arial Narrow" panose="020B0606020202030204" pitchFamily="34" charset="0"/>
              </a:defRPr>
            </a:lvl4pPr>
            <a:lvl5pPr>
              <a:defRPr sz="1200" kern="0" spc="50" baseline="0">
                <a:solidFill>
                  <a:srgbClr val="423E40"/>
                </a:solidFill>
                <a:latin typeface="Arial Narrow" panose="020B060602020203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SG" dirty="0"/>
          </a:p>
        </p:txBody>
      </p:sp>
    </p:spTree>
    <p:extLst>
      <p:ext uri="{BB962C8B-B14F-4D97-AF65-F5344CB8AC3E}">
        <p14:creationId xmlns:p14="http://schemas.microsoft.com/office/powerpoint/2010/main" val="370214250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RS Risk_2 Content">
    <p:spTree>
      <p:nvGrpSpPr>
        <p:cNvPr id="1" name=""/>
        <p:cNvGrpSpPr/>
        <p:nvPr/>
      </p:nvGrpSpPr>
      <p:grpSpPr>
        <a:xfrm>
          <a:off x="0" y="0"/>
          <a:ext cx="0" cy="0"/>
          <a:chOff x="0" y="0"/>
          <a:chExt cx="0" cy="0"/>
        </a:xfrm>
      </p:grpSpPr>
      <p:sp>
        <p:nvSpPr>
          <p:cNvPr id="7" name="Content Placeholder 2"/>
          <p:cNvSpPr>
            <a:spLocks noGrp="1"/>
          </p:cNvSpPr>
          <p:nvPr>
            <p:ph idx="1"/>
          </p:nvPr>
        </p:nvSpPr>
        <p:spPr>
          <a:xfrm>
            <a:off x="3923928" y="371801"/>
            <a:ext cx="4762872" cy="5793507"/>
          </a:xfrm>
          <a:prstGeom prst="rect">
            <a:avLst/>
          </a:prstGeom>
        </p:spPr>
        <p:txBody>
          <a:bodyPr/>
          <a:lstStyle>
            <a:lvl1pPr>
              <a:defRPr sz="1800" kern="0" spc="50" baseline="0">
                <a:solidFill>
                  <a:srgbClr val="423E40"/>
                </a:solidFill>
                <a:latin typeface="Arial Narrow" panose="020B0606020202030204" pitchFamily="34" charset="0"/>
              </a:defRPr>
            </a:lvl1pPr>
            <a:lvl2pPr>
              <a:defRPr sz="1800" kern="0" spc="50" baseline="0">
                <a:solidFill>
                  <a:srgbClr val="423E40"/>
                </a:solidFill>
                <a:latin typeface="Arial Narrow" panose="020B0606020202030204" pitchFamily="34" charset="0"/>
              </a:defRPr>
            </a:lvl2pPr>
            <a:lvl3pPr>
              <a:defRPr sz="1400" kern="0" spc="50" baseline="0">
                <a:solidFill>
                  <a:srgbClr val="423E40"/>
                </a:solidFill>
                <a:latin typeface="Arial Narrow" panose="020B0606020202030204" pitchFamily="34" charset="0"/>
              </a:defRPr>
            </a:lvl3pPr>
            <a:lvl4pPr>
              <a:defRPr sz="1200" kern="0" spc="50" baseline="0">
                <a:solidFill>
                  <a:srgbClr val="423E40"/>
                </a:solidFill>
                <a:latin typeface="Arial Narrow" panose="020B0606020202030204" pitchFamily="34" charset="0"/>
              </a:defRPr>
            </a:lvl4pPr>
            <a:lvl5pPr>
              <a:defRPr sz="1200" kern="0" spc="50" baseline="0">
                <a:solidFill>
                  <a:srgbClr val="423E40"/>
                </a:solidFill>
                <a:latin typeface="Arial Narrow" panose="020B060602020203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SG" dirty="0"/>
          </a:p>
        </p:txBody>
      </p:sp>
      <p:sp>
        <p:nvSpPr>
          <p:cNvPr id="8" name="Content Placeholder 2"/>
          <p:cNvSpPr>
            <a:spLocks noGrp="1"/>
          </p:cNvSpPr>
          <p:nvPr>
            <p:ph idx="10"/>
          </p:nvPr>
        </p:nvSpPr>
        <p:spPr>
          <a:xfrm>
            <a:off x="323528" y="3429005"/>
            <a:ext cx="3240360" cy="2736303"/>
          </a:xfrm>
          <a:prstGeom prst="rect">
            <a:avLst/>
          </a:prstGeom>
        </p:spPr>
        <p:txBody>
          <a:bodyPr/>
          <a:lstStyle>
            <a:lvl1pPr>
              <a:defRPr sz="1800" kern="0" spc="50" baseline="0">
                <a:solidFill>
                  <a:srgbClr val="423E40"/>
                </a:solidFill>
                <a:latin typeface="Arial Narrow" panose="020B0606020202030204" pitchFamily="34" charset="0"/>
              </a:defRPr>
            </a:lvl1pPr>
            <a:lvl2pPr>
              <a:defRPr sz="1800" kern="0" spc="50" baseline="0">
                <a:solidFill>
                  <a:srgbClr val="423E40"/>
                </a:solidFill>
                <a:latin typeface="Arial Narrow" panose="020B0606020202030204" pitchFamily="34" charset="0"/>
              </a:defRPr>
            </a:lvl2pPr>
          </a:lstStyle>
          <a:p>
            <a:pPr lvl="0"/>
            <a:r>
              <a:rPr lang="en-US" dirty="0"/>
              <a:t>Click to edit Master text styles</a:t>
            </a:r>
          </a:p>
          <a:p>
            <a:pPr lvl="1"/>
            <a:r>
              <a:rPr lang="en-US" dirty="0"/>
              <a:t>Second level</a:t>
            </a:r>
            <a:endParaRPr lang="en-SG" dirty="0"/>
          </a:p>
        </p:txBody>
      </p:sp>
    </p:spTree>
    <p:extLst>
      <p:ext uri="{BB962C8B-B14F-4D97-AF65-F5344CB8AC3E}">
        <p14:creationId xmlns:p14="http://schemas.microsoft.com/office/powerpoint/2010/main" val="274411911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RS Security_Title and Content">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AD4C0CD-D339-4EF2-84A7-49B9B85EF2D7}"/>
              </a:ext>
            </a:extLst>
          </p:cNvPr>
          <p:cNvSpPr>
            <a:spLocks noGrp="1"/>
          </p:cNvSpPr>
          <p:nvPr>
            <p:ph type="body" sz="quarter" idx="11"/>
          </p:nvPr>
        </p:nvSpPr>
        <p:spPr>
          <a:xfrm>
            <a:off x="1835150" y="1052513"/>
            <a:ext cx="1657350" cy="1296987"/>
          </a:xfrm>
          <a:prstGeom prst="rect">
            <a:avLst/>
          </a:prstGeom>
        </p:spPr>
        <p:txBody>
          <a:bodyPr anchor="ctr"/>
          <a:lstStyle>
            <a:lvl1pPr marL="0" indent="0" algn="ctr">
              <a:buNone/>
              <a:defRPr sz="2400" b="1" kern="0" spc="50" baseline="0">
                <a:solidFill>
                  <a:schemeClr val="bg1"/>
                </a:solidFill>
                <a:latin typeface="Arial Narrow" panose="020B0606020202030204" pitchFamily="34" charset="0"/>
                <a:cs typeface="Arial" panose="020B0604020202020204" pitchFamily="34" charset="0"/>
              </a:defRPr>
            </a:lvl1pPr>
            <a:lvl2pPr marL="342900" indent="0">
              <a:buNone/>
              <a:defRPr sz="1400">
                <a:latin typeface="Arial" panose="020B0604020202020204" pitchFamily="34" charset="0"/>
                <a:cs typeface="Arial" panose="020B0604020202020204" pitchFamily="34" charset="0"/>
              </a:defRPr>
            </a:lvl2pPr>
            <a:lvl3pPr marL="685800" indent="0">
              <a:buNone/>
              <a:defRPr sz="1400">
                <a:latin typeface="Arial" panose="020B0604020202020204" pitchFamily="34" charset="0"/>
                <a:cs typeface="Arial" panose="020B0604020202020204" pitchFamily="34" charset="0"/>
              </a:defRPr>
            </a:lvl3pPr>
            <a:lvl4pPr marL="1028700" indent="0">
              <a:buNone/>
              <a:defRPr sz="1400">
                <a:latin typeface="Arial" panose="020B0604020202020204" pitchFamily="34" charset="0"/>
                <a:cs typeface="Arial" panose="020B0604020202020204" pitchFamily="34" charset="0"/>
              </a:defRPr>
            </a:lvl4pPr>
            <a:lvl5pPr marL="1371600" indent="0">
              <a:buNone/>
              <a:defRPr sz="1400">
                <a:latin typeface="Arial" panose="020B0604020202020204" pitchFamily="34" charset="0"/>
                <a:cs typeface="Arial" panose="020B0604020202020204" pitchFamily="34" charset="0"/>
              </a:defRPr>
            </a:lvl5pPr>
          </a:lstStyle>
          <a:p>
            <a:pPr lvl="0"/>
            <a:r>
              <a:rPr lang="en-US" dirty="0"/>
              <a:t>Edit Master text styles</a:t>
            </a:r>
          </a:p>
        </p:txBody>
      </p:sp>
      <p:sp>
        <p:nvSpPr>
          <p:cNvPr id="4" name="Content Placeholder 4">
            <a:extLst>
              <a:ext uri="{FF2B5EF4-FFF2-40B4-BE49-F238E27FC236}">
                <a16:creationId xmlns:a16="http://schemas.microsoft.com/office/drawing/2014/main" id="{6FDA4487-0FE9-4EB4-8392-9F0AA542B56A}"/>
              </a:ext>
            </a:extLst>
          </p:cNvPr>
          <p:cNvSpPr>
            <a:spLocks noGrp="1"/>
          </p:cNvSpPr>
          <p:nvPr>
            <p:ph sz="quarter" idx="12"/>
          </p:nvPr>
        </p:nvSpPr>
        <p:spPr>
          <a:xfrm>
            <a:off x="4067944" y="765175"/>
            <a:ext cx="4680769" cy="4032250"/>
          </a:xfrm>
          <a:prstGeom prst="rect">
            <a:avLst/>
          </a:prstGeom>
        </p:spPr>
        <p:txBody>
          <a:bodyPr anchor="t"/>
          <a:lstStyle>
            <a:lvl1pPr marL="0" indent="0">
              <a:lnSpc>
                <a:spcPct val="120000"/>
              </a:lnSpc>
              <a:spcBef>
                <a:spcPts val="600"/>
              </a:spcBef>
              <a:spcAft>
                <a:spcPts val="600"/>
              </a:spcAft>
              <a:buNone/>
              <a:defRPr sz="1800" kern="0" spc="50" baseline="0">
                <a:solidFill>
                  <a:srgbClr val="423E40"/>
                </a:solidFill>
                <a:latin typeface="Arial Narrow" panose="020B0606020202030204" pitchFamily="34" charset="0"/>
                <a:cs typeface="Arial" panose="020B0604020202020204" pitchFamily="34" charset="0"/>
              </a:defRPr>
            </a:lvl1pPr>
            <a:lvl2pPr marL="741363" indent="-398463">
              <a:lnSpc>
                <a:spcPct val="120000"/>
              </a:lnSpc>
              <a:spcBef>
                <a:spcPts val="600"/>
              </a:spcBef>
              <a:spcAft>
                <a:spcPts val="600"/>
              </a:spcAft>
              <a:buClr>
                <a:srgbClr val="715543"/>
              </a:buClr>
              <a:buSzPct val="90000"/>
              <a:buFont typeface="Wingdings" panose="05000000000000000000" pitchFamily="2" charset="2"/>
              <a:buChar char="Ø"/>
              <a:defRPr sz="1400" kern="0" spc="50" baseline="0">
                <a:solidFill>
                  <a:srgbClr val="423E40"/>
                </a:solidFill>
                <a:latin typeface="Arial Narrow" panose="020B0606020202030204" pitchFamily="34" charset="0"/>
                <a:cs typeface="Arial" panose="020B0604020202020204" pitchFamily="34" charset="0"/>
              </a:defRPr>
            </a:lvl2pPr>
            <a:lvl3pPr marL="685800" indent="0">
              <a:buNone/>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p:txBody>
      </p:sp>
    </p:spTree>
    <p:extLst>
      <p:ext uri="{BB962C8B-B14F-4D97-AF65-F5344CB8AC3E}">
        <p14:creationId xmlns:p14="http://schemas.microsoft.com/office/powerpoint/2010/main" val="319856283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RS Security_Content">
    <p:spTree>
      <p:nvGrpSpPr>
        <p:cNvPr id="1" name=""/>
        <p:cNvGrpSpPr/>
        <p:nvPr/>
      </p:nvGrpSpPr>
      <p:grpSpPr>
        <a:xfrm>
          <a:off x="0" y="0"/>
          <a:ext cx="0" cy="0"/>
          <a:chOff x="0" y="0"/>
          <a:chExt cx="0" cy="0"/>
        </a:xfrm>
      </p:grpSpPr>
      <p:sp>
        <p:nvSpPr>
          <p:cNvPr id="7" name="Content Placeholder 2"/>
          <p:cNvSpPr>
            <a:spLocks noGrp="1"/>
          </p:cNvSpPr>
          <p:nvPr>
            <p:ph idx="1"/>
          </p:nvPr>
        </p:nvSpPr>
        <p:spPr>
          <a:xfrm>
            <a:off x="3923928" y="371801"/>
            <a:ext cx="4762872" cy="5793507"/>
          </a:xfrm>
          <a:prstGeom prst="rect">
            <a:avLst/>
          </a:prstGeom>
        </p:spPr>
        <p:txBody>
          <a:bodyPr/>
          <a:lstStyle>
            <a:lvl1pPr>
              <a:defRPr sz="1800" kern="0" spc="50" baseline="0">
                <a:solidFill>
                  <a:srgbClr val="423E40"/>
                </a:solidFill>
                <a:latin typeface="Arial Narrow" panose="020B0606020202030204" pitchFamily="34" charset="0"/>
              </a:defRPr>
            </a:lvl1pPr>
            <a:lvl2pPr>
              <a:defRPr sz="1800" kern="0" spc="50" baseline="0">
                <a:solidFill>
                  <a:srgbClr val="423E40"/>
                </a:solidFill>
                <a:latin typeface="Arial Narrow" panose="020B0606020202030204" pitchFamily="34" charset="0"/>
              </a:defRPr>
            </a:lvl2pPr>
            <a:lvl3pPr>
              <a:defRPr sz="1400" kern="0" spc="50" baseline="0">
                <a:solidFill>
                  <a:srgbClr val="423E40"/>
                </a:solidFill>
                <a:latin typeface="Arial Narrow" panose="020B0606020202030204" pitchFamily="34" charset="0"/>
              </a:defRPr>
            </a:lvl3pPr>
            <a:lvl4pPr>
              <a:defRPr sz="1200" kern="0" spc="50" baseline="0">
                <a:solidFill>
                  <a:srgbClr val="423E40"/>
                </a:solidFill>
                <a:latin typeface="Arial Narrow" panose="020B0606020202030204" pitchFamily="34" charset="0"/>
              </a:defRPr>
            </a:lvl4pPr>
            <a:lvl5pPr>
              <a:defRPr sz="1200" kern="0" spc="50" baseline="0">
                <a:solidFill>
                  <a:srgbClr val="423E40"/>
                </a:solidFill>
                <a:latin typeface="Arial Narrow" panose="020B060602020203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SG" dirty="0"/>
          </a:p>
        </p:txBody>
      </p:sp>
    </p:spTree>
    <p:extLst>
      <p:ext uri="{BB962C8B-B14F-4D97-AF65-F5344CB8AC3E}">
        <p14:creationId xmlns:p14="http://schemas.microsoft.com/office/powerpoint/2010/main" val="58712790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RS Security_2 Content">
    <p:spTree>
      <p:nvGrpSpPr>
        <p:cNvPr id="1" name=""/>
        <p:cNvGrpSpPr/>
        <p:nvPr/>
      </p:nvGrpSpPr>
      <p:grpSpPr>
        <a:xfrm>
          <a:off x="0" y="0"/>
          <a:ext cx="0" cy="0"/>
          <a:chOff x="0" y="0"/>
          <a:chExt cx="0" cy="0"/>
        </a:xfrm>
      </p:grpSpPr>
      <p:sp>
        <p:nvSpPr>
          <p:cNvPr id="7" name="Content Placeholder 2"/>
          <p:cNvSpPr>
            <a:spLocks noGrp="1"/>
          </p:cNvSpPr>
          <p:nvPr>
            <p:ph idx="1"/>
          </p:nvPr>
        </p:nvSpPr>
        <p:spPr>
          <a:xfrm>
            <a:off x="3923928" y="371801"/>
            <a:ext cx="4762872" cy="5793507"/>
          </a:xfrm>
          <a:prstGeom prst="rect">
            <a:avLst/>
          </a:prstGeom>
        </p:spPr>
        <p:txBody>
          <a:bodyPr/>
          <a:lstStyle>
            <a:lvl1pPr>
              <a:defRPr sz="1800" kern="0" spc="50" baseline="0">
                <a:solidFill>
                  <a:srgbClr val="423E40"/>
                </a:solidFill>
                <a:latin typeface="Arial Narrow" panose="020B0606020202030204" pitchFamily="34" charset="0"/>
              </a:defRPr>
            </a:lvl1pPr>
            <a:lvl2pPr>
              <a:defRPr sz="1800" kern="0" spc="50" baseline="0">
                <a:solidFill>
                  <a:srgbClr val="423E40"/>
                </a:solidFill>
                <a:latin typeface="Arial Narrow" panose="020B0606020202030204" pitchFamily="34" charset="0"/>
              </a:defRPr>
            </a:lvl2pPr>
            <a:lvl3pPr>
              <a:defRPr sz="1400" kern="0" spc="50" baseline="0">
                <a:solidFill>
                  <a:srgbClr val="423E40"/>
                </a:solidFill>
                <a:latin typeface="Arial Narrow" panose="020B0606020202030204" pitchFamily="34" charset="0"/>
              </a:defRPr>
            </a:lvl3pPr>
            <a:lvl4pPr>
              <a:defRPr sz="1200" kern="0" spc="50" baseline="0">
                <a:solidFill>
                  <a:srgbClr val="423E40"/>
                </a:solidFill>
                <a:latin typeface="Arial Narrow" panose="020B0606020202030204" pitchFamily="34" charset="0"/>
              </a:defRPr>
            </a:lvl4pPr>
            <a:lvl5pPr>
              <a:defRPr sz="1200" kern="0" spc="50" baseline="0">
                <a:solidFill>
                  <a:srgbClr val="423E40"/>
                </a:solidFill>
                <a:latin typeface="Arial Narrow" panose="020B060602020203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SG" dirty="0"/>
          </a:p>
        </p:txBody>
      </p:sp>
      <p:sp>
        <p:nvSpPr>
          <p:cNvPr id="8" name="Content Placeholder 2"/>
          <p:cNvSpPr>
            <a:spLocks noGrp="1"/>
          </p:cNvSpPr>
          <p:nvPr>
            <p:ph idx="10"/>
          </p:nvPr>
        </p:nvSpPr>
        <p:spPr>
          <a:xfrm>
            <a:off x="323528" y="3429005"/>
            <a:ext cx="3240360" cy="2736303"/>
          </a:xfrm>
          <a:prstGeom prst="rect">
            <a:avLst/>
          </a:prstGeom>
        </p:spPr>
        <p:txBody>
          <a:bodyPr/>
          <a:lstStyle>
            <a:lvl1pPr>
              <a:defRPr sz="1800" kern="0" spc="50" baseline="0">
                <a:solidFill>
                  <a:srgbClr val="423E40"/>
                </a:solidFill>
                <a:latin typeface="Arial Narrow" panose="020B0606020202030204" pitchFamily="34" charset="0"/>
              </a:defRPr>
            </a:lvl1pPr>
            <a:lvl2pPr>
              <a:defRPr sz="1800" kern="0" spc="50" baseline="0">
                <a:solidFill>
                  <a:srgbClr val="423E40"/>
                </a:solidFill>
                <a:latin typeface="Arial Narrow" panose="020B0606020202030204" pitchFamily="34" charset="0"/>
              </a:defRPr>
            </a:lvl2pPr>
          </a:lstStyle>
          <a:p>
            <a:pPr lvl="0"/>
            <a:r>
              <a:rPr lang="en-US" dirty="0"/>
              <a:t>Click to edit Master text styles</a:t>
            </a:r>
          </a:p>
          <a:p>
            <a:pPr lvl="1"/>
            <a:r>
              <a:rPr lang="en-US" dirty="0"/>
              <a:t>Second level</a:t>
            </a:r>
            <a:endParaRPr lang="en-SG" dirty="0"/>
          </a:p>
        </p:txBody>
      </p:sp>
    </p:spTree>
    <p:extLst>
      <p:ext uri="{BB962C8B-B14F-4D97-AF65-F5344CB8AC3E}">
        <p14:creationId xmlns:p14="http://schemas.microsoft.com/office/powerpoint/2010/main" val="300265768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RS Forensics_Title and Content">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AD4C0CD-D339-4EF2-84A7-49B9B85EF2D7}"/>
              </a:ext>
            </a:extLst>
          </p:cNvPr>
          <p:cNvSpPr>
            <a:spLocks noGrp="1"/>
          </p:cNvSpPr>
          <p:nvPr>
            <p:ph type="body" sz="quarter" idx="11"/>
          </p:nvPr>
        </p:nvSpPr>
        <p:spPr>
          <a:xfrm>
            <a:off x="1835150" y="1052513"/>
            <a:ext cx="1657350" cy="1296987"/>
          </a:xfrm>
          <a:prstGeom prst="rect">
            <a:avLst/>
          </a:prstGeom>
        </p:spPr>
        <p:txBody>
          <a:bodyPr anchor="ctr"/>
          <a:lstStyle>
            <a:lvl1pPr marL="0" indent="0" algn="ctr">
              <a:buNone/>
              <a:defRPr sz="2400" b="1" kern="0" spc="50" baseline="0">
                <a:solidFill>
                  <a:schemeClr val="bg1"/>
                </a:solidFill>
                <a:latin typeface="Arial Narrow" panose="020B0606020202030204" pitchFamily="34" charset="0"/>
                <a:cs typeface="Arial" panose="020B0604020202020204" pitchFamily="34" charset="0"/>
              </a:defRPr>
            </a:lvl1pPr>
            <a:lvl2pPr marL="342900" indent="0">
              <a:buNone/>
              <a:defRPr sz="1400">
                <a:latin typeface="Arial" panose="020B0604020202020204" pitchFamily="34" charset="0"/>
                <a:cs typeface="Arial" panose="020B0604020202020204" pitchFamily="34" charset="0"/>
              </a:defRPr>
            </a:lvl2pPr>
            <a:lvl3pPr marL="685800" indent="0">
              <a:buNone/>
              <a:defRPr sz="1400">
                <a:latin typeface="Arial" panose="020B0604020202020204" pitchFamily="34" charset="0"/>
                <a:cs typeface="Arial" panose="020B0604020202020204" pitchFamily="34" charset="0"/>
              </a:defRPr>
            </a:lvl3pPr>
            <a:lvl4pPr marL="1028700" indent="0">
              <a:buNone/>
              <a:defRPr sz="1400">
                <a:latin typeface="Arial" panose="020B0604020202020204" pitchFamily="34" charset="0"/>
                <a:cs typeface="Arial" panose="020B0604020202020204" pitchFamily="34" charset="0"/>
              </a:defRPr>
            </a:lvl4pPr>
            <a:lvl5pPr marL="1371600" indent="0">
              <a:buNone/>
              <a:defRPr sz="1400">
                <a:latin typeface="Arial" panose="020B0604020202020204" pitchFamily="34" charset="0"/>
                <a:cs typeface="Arial" panose="020B0604020202020204" pitchFamily="34" charset="0"/>
              </a:defRPr>
            </a:lvl5pPr>
          </a:lstStyle>
          <a:p>
            <a:pPr lvl="0"/>
            <a:r>
              <a:rPr lang="en-US" dirty="0"/>
              <a:t>Edit Master text styles</a:t>
            </a:r>
          </a:p>
        </p:txBody>
      </p:sp>
      <p:sp>
        <p:nvSpPr>
          <p:cNvPr id="4" name="Content Placeholder 4">
            <a:extLst>
              <a:ext uri="{FF2B5EF4-FFF2-40B4-BE49-F238E27FC236}">
                <a16:creationId xmlns:a16="http://schemas.microsoft.com/office/drawing/2014/main" id="{6FDA4487-0FE9-4EB4-8392-9F0AA542B56A}"/>
              </a:ext>
            </a:extLst>
          </p:cNvPr>
          <p:cNvSpPr>
            <a:spLocks noGrp="1"/>
          </p:cNvSpPr>
          <p:nvPr>
            <p:ph sz="quarter" idx="12"/>
          </p:nvPr>
        </p:nvSpPr>
        <p:spPr>
          <a:xfrm>
            <a:off x="4067944" y="765175"/>
            <a:ext cx="4680769" cy="4032250"/>
          </a:xfrm>
          <a:prstGeom prst="rect">
            <a:avLst/>
          </a:prstGeom>
        </p:spPr>
        <p:txBody>
          <a:bodyPr anchor="t"/>
          <a:lstStyle>
            <a:lvl1pPr marL="0" indent="0">
              <a:lnSpc>
                <a:spcPct val="120000"/>
              </a:lnSpc>
              <a:spcBef>
                <a:spcPts val="600"/>
              </a:spcBef>
              <a:spcAft>
                <a:spcPts val="600"/>
              </a:spcAft>
              <a:buNone/>
              <a:defRPr sz="1800" kern="0" spc="50" baseline="0">
                <a:solidFill>
                  <a:srgbClr val="423E40"/>
                </a:solidFill>
                <a:latin typeface="Arial Narrow" panose="020B0606020202030204" pitchFamily="34" charset="0"/>
                <a:cs typeface="Arial" panose="020B0604020202020204" pitchFamily="34" charset="0"/>
              </a:defRPr>
            </a:lvl1pPr>
            <a:lvl2pPr marL="741363" indent="-398463">
              <a:lnSpc>
                <a:spcPct val="120000"/>
              </a:lnSpc>
              <a:spcBef>
                <a:spcPts val="600"/>
              </a:spcBef>
              <a:spcAft>
                <a:spcPts val="600"/>
              </a:spcAft>
              <a:buClr>
                <a:srgbClr val="715543"/>
              </a:buClr>
              <a:buSzPct val="90000"/>
              <a:buFont typeface="Wingdings" panose="05000000000000000000" pitchFamily="2" charset="2"/>
              <a:buChar char="Ø"/>
              <a:defRPr sz="1400" kern="0" spc="50" baseline="0">
                <a:solidFill>
                  <a:srgbClr val="423E40"/>
                </a:solidFill>
                <a:latin typeface="Arial Narrow" panose="020B0606020202030204" pitchFamily="34" charset="0"/>
                <a:cs typeface="Arial" panose="020B0604020202020204" pitchFamily="34" charset="0"/>
              </a:defRPr>
            </a:lvl2pPr>
            <a:lvl3pPr marL="685800" indent="0">
              <a:buNone/>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p:txBody>
      </p:sp>
    </p:spTree>
    <p:extLst>
      <p:ext uri="{BB962C8B-B14F-4D97-AF65-F5344CB8AC3E}">
        <p14:creationId xmlns:p14="http://schemas.microsoft.com/office/powerpoint/2010/main" val="26767618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BD1272-118E-A84C-BD42-82B3C4C06012}"/>
              </a:ext>
            </a:extLst>
          </p:cNvPr>
          <p:cNvSpPr>
            <a:spLocks noGrp="1"/>
          </p:cNvSpPr>
          <p:nvPr>
            <p:ph type="title"/>
          </p:nvPr>
        </p:nvSpPr>
        <p:spPr/>
        <p:txBody>
          <a:bodyPr/>
          <a:lstStyle/>
          <a:p>
            <a:r>
              <a:rPr lang="en-GB"/>
              <a:t>Click to edit Master title style</a:t>
            </a:r>
            <a:endParaRPr lang="en-US"/>
          </a:p>
        </p:txBody>
      </p:sp>
      <p:sp>
        <p:nvSpPr>
          <p:cNvPr id="3" name="Text Placeholder 6">
            <a:extLst>
              <a:ext uri="{FF2B5EF4-FFF2-40B4-BE49-F238E27FC236}">
                <a16:creationId xmlns:a16="http://schemas.microsoft.com/office/drawing/2014/main" id="{7415FDF9-CE78-4244-9FD1-CA1CAF2034F8}"/>
              </a:ext>
            </a:extLst>
          </p:cNvPr>
          <p:cNvSpPr>
            <a:spLocks noGrp="1"/>
          </p:cNvSpPr>
          <p:nvPr>
            <p:ph type="body" sz="quarter" idx="10"/>
          </p:nvPr>
        </p:nvSpPr>
        <p:spPr>
          <a:xfrm>
            <a:off x="2678113" y="395288"/>
            <a:ext cx="5837237" cy="1466850"/>
          </a:xfrm>
          <a:prstGeom prst="rect">
            <a:avLst/>
          </a:prstGeom>
        </p:spPr>
        <p:txBody>
          <a:bodyPr/>
          <a:lstStyle>
            <a:lvl1pPr marL="0" indent="0">
              <a:buNone/>
              <a:defRPr lang="en-US" sz="1800" kern="1200" spc="50" baseline="0" dirty="0">
                <a:solidFill>
                  <a:srgbClr val="313840"/>
                </a:solidFill>
                <a:latin typeface="Arial Narrow" panose="020B0606020202030204" pitchFamily="34" charset="0"/>
                <a:ea typeface="+mn-ea"/>
                <a:cs typeface="+mn-cs"/>
              </a:defRPr>
            </a:lvl1pPr>
          </a:lstStyle>
          <a:p>
            <a:pPr lvl="0"/>
            <a:endParaRPr lang="en-US" sz="1800" kern="1200" spc="50" baseline="0" dirty="0">
              <a:solidFill>
                <a:srgbClr val="313840"/>
              </a:solidFill>
              <a:latin typeface="Arial Narrow" panose="020B0606020202030204" pitchFamily="34" charset="0"/>
              <a:ea typeface="+mn-ea"/>
              <a:cs typeface="+mn-cs"/>
            </a:endParaRPr>
          </a:p>
        </p:txBody>
      </p:sp>
      <p:sp>
        <p:nvSpPr>
          <p:cNvPr id="8" name="Table Placeholder 7">
            <a:extLst>
              <a:ext uri="{FF2B5EF4-FFF2-40B4-BE49-F238E27FC236}">
                <a16:creationId xmlns:a16="http://schemas.microsoft.com/office/drawing/2014/main" id="{7EC4F1E6-9F1A-DC45-BE48-0690AE71801B}"/>
              </a:ext>
            </a:extLst>
          </p:cNvPr>
          <p:cNvSpPr>
            <a:spLocks noGrp="1"/>
          </p:cNvSpPr>
          <p:nvPr>
            <p:ph type="tbl" sz="quarter" idx="11"/>
          </p:nvPr>
        </p:nvSpPr>
        <p:spPr>
          <a:xfrm>
            <a:off x="695325" y="2549525"/>
            <a:ext cx="7637463" cy="3362325"/>
          </a:xfrm>
          <a:prstGeom prst="rect">
            <a:avLst/>
          </a:prstGeom>
        </p:spPr>
        <p:txBody>
          <a:bodyPr/>
          <a:lstStyle>
            <a:lvl1pPr>
              <a:defRPr sz="1400" b="0" i="0">
                <a:latin typeface="Arial Narrow" panose="020B0604020202020204" pitchFamily="34" charset="0"/>
                <a:cs typeface="Arial Narrow" panose="020B0604020202020204" pitchFamily="34" charset="0"/>
              </a:defRPr>
            </a:lvl1pPr>
          </a:lstStyle>
          <a:p>
            <a:endParaRPr lang="en-US"/>
          </a:p>
        </p:txBody>
      </p:sp>
    </p:spTree>
    <p:extLst>
      <p:ext uri="{BB962C8B-B14F-4D97-AF65-F5344CB8AC3E}">
        <p14:creationId xmlns:p14="http://schemas.microsoft.com/office/powerpoint/2010/main" val="47681725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RS Forensics_Content">
    <p:spTree>
      <p:nvGrpSpPr>
        <p:cNvPr id="1" name=""/>
        <p:cNvGrpSpPr/>
        <p:nvPr/>
      </p:nvGrpSpPr>
      <p:grpSpPr>
        <a:xfrm>
          <a:off x="0" y="0"/>
          <a:ext cx="0" cy="0"/>
          <a:chOff x="0" y="0"/>
          <a:chExt cx="0" cy="0"/>
        </a:xfrm>
      </p:grpSpPr>
      <p:sp>
        <p:nvSpPr>
          <p:cNvPr id="7" name="Content Placeholder 2"/>
          <p:cNvSpPr>
            <a:spLocks noGrp="1"/>
          </p:cNvSpPr>
          <p:nvPr>
            <p:ph idx="1"/>
          </p:nvPr>
        </p:nvSpPr>
        <p:spPr>
          <a:xfrm>
            <a:off x="3923928" y="371801"/>
            <a:ext cx="4762872" cy="5793507"/>
          </a:xfrm>
          <a:prstGeom prst="rect">
            <a:avLst/>
          </a:prstGeom>
        </p:spPr>
        <p:txBody>
          <a:bodyPr/>
          <a:lstStyle>
            <a:lvl1pPr>
              <a:defRPr sz="1800" kern="0" spc="50" baseline="0">
                <a:solidFill>
                  <a:srgbClr val="423E40"/>
                </a:solidFill>
                <a:latin typeface="Arial Narrow" panose="020B0606020202030204" pitchFamily="34" charset="0"/>
              </a:defRPr>
            </a:lvl1pPr>
            <a:lvl2pPr>
              <a:defRPr sz="1800" kern="0" spc="50" baseline="0">
                <a:solidFill>
                  <a:srgbClr val="423E40"/>
                </a:solidFill>
                <a:latin typeface="Arial Narrow" panose="020B0606020202030204" pitchFamily="34" charset="0"/>
              </a:defRPr>
            </a:lvl2pPr>
            <a:lvl3pPr>
              <a:defRPr sz="1400" kern="0" spc="50" baseline="0">
                <a:solidFill>
                  <a:srgbClr val="423E40"/>
                </a:solidFill>
                <a:latin typeface="Arial Narrow" panose="020B0606020202030204" pitchFamily="34" charset="0"/>
              </a:defRPr>
            </a:lvl3pPr>
            <a:lvl4pPr>
              <a:defRPr sz="1200" kern="0" spc="50" baseline="0">
                <a:solidFill>
                  <a:srgbClr val="423E40"/>
                </a:solidFill>
                <a:latin typeface="Arial Narrow" panose="020B0606020202030204" pitchFamily="34" charset="0"/>
              </a:defRPr>
            </a:lvl4pPr>
            <a:lvl5pPr>
              <a:defRPr sz="1200" kern="0" spc="50" baseline="0">
                <a:solidFill>
                  <a:srgbClr val="423E40"/>
                </a:solidFill>
                <a:latin typeface="Arial Narrow" panose="020B060602020203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SG" dirty="0"/>
          </a:p>
        </p:txBody>
      </p:sp>
    </p:spTree>
    <p:extLst>
      <p:ext uri="{BB962C8B-B14F-4D97-AF65-F5344CB8AC3E}">
        <p14:creationId xmlns:p14="http://schemas.microsoft.com/office/powerpoint/2010/main" val="195899060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RS Forensics_2 Content">
    <p:spTree>
      <p:nvGrpSpPr>
        <p:cNvPr id="1" name=""/>
        <p:cNvGrpSpPr/>
        <p:nvPr/>
      </p:nvGrpSpPr>
      <p:grpSpPr>
        <a:xfrm>
          <a:off x="0" y="0"/>
          <a:ext cx="0" cy="0"/>
          <a:chOff x="0" y="0"/>
          <a:chExt cx="0" cy="0"/>
        </a:xfrm>
      </p:grpSpPr>
      <p:sp>
        <p:nvSpPr>
          <p:cNvPr id="7" name="Content Placeholder 2"/>
          <p:cNvSpPr>
            <a:spLocks noGrp="1"/>
          </p:cNvSpPr>
          <p:nvPr>
            <p:ph idx="1"/>
          </p:nvPr>
        </p:nvSpPr>
        <p:spPr>
          <a:xfrm>
            <a:off x="3923928" y="371801"/>
            <a:ext cx="4762872" cy="5793507"/>
          </a:xfrm>
          <a:prstGeom prst="rect">
            <a:avLst/>
          </a:prstGeom>
        </p:spPr>
        <p:txBody>
          <a:bodyPr/>
          <a:lstStyle>
            <a:lvl1pPr>
              <a:defRPr sz="1800" kern="0" spc="50" baseline="0">
                <a:solidFill>
                  <a:srgbClr val="423E40"/>
                </a:solidFill>
                <a:latin typeface="Arial Narrow" panose="020B0606020202030204" pitchFamily="34" charset="0"/>
              </a:defRPr>
            </a:lvl1pPr>
            <a:lvl2pPr>
              <a:defRPr sz="1800" kern="0" spc="50" baseline="0">
                <a:solidFill>
                  <a:srgbClr val="423E40"/>
                </a:solidFill>
                <a:latin typeface="Arial Narrow" panose="020B0606020202030204" pitchFamily="34" charset="0"/>
              </a:defRPr>
            </a:lvl2pPr>
            <a:lvl3pPr>
              <a:defRPr sz="1400" kern="0" spc="50" baseline="0">
                <a:solidFill>
                  <a:srgbClr val="423E40"/>
                </a:solidFill>
                <a:latin typeface="Arial Narrow" panose="020B0606020202030204" pitchFamily="34" charset="0"/>
              </a:defRPr>
            </a:lvl3pPr>
            <a:lvl4pPr>
              <a:defRPr sz="1200" kern="0" spc="50" baseline="0">
                <a:solidFill>
                  <a:srgbClr val="423E40"/>
                </a:solidFill>
                <a:latin typeface="Arial Narrow" panose="020B0606020202030204" pitchFamily="34" charset="0"/>
              </a:defRPr>
            </a:lvl4pPr>
            <a:lvl5pPr>
              <a:defRPr sz="1200" kern="0" spc="50" baseline="0">
                <a:solidFill>
                  <a:srgbClr val="423E40"/>
                </a:solidFill>
                <a:latin typeface="Arial Narrow" panose="020B060602020203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SG" dirty="0"/>
          </a:p>
        </p:txBody>
      </p:sp>
      <p:sp>
        <p:nvSpPr>
          <p:cNvPr id="8" name="Content Placeholder 2"/>
          <p:cNvSpPr>
            <a:spLocks noGrp="1"/>
          </p:cNvSpPr>
          <p:nvPr>
            <p:ph idx="10"/>
          </p:nvPr>
        </p:nvSpPr>
        <p:spPr>
          <a:xfrm>
            <a:off x="323528" y="3429005"/>
            <a:ext cx="3240360" cy="2736303"/>
          </a:xfrm>
          <a:prstGeom prst="rect">
            <a:avLst/>
          </a:prstGeom>
        </p:spPr>
        <p:txBody>
          <a:bodyPr/>
          <a:lstStyle>
            <a:lvl1pPr>
              <a:defRPr sz="1800" kern="0" spc="50" baseline="0">
                <a:solidFill>
                  <a:srgbClr val="423E40"/>
                </a:solidFill>
                <a:latin typeface="Arial Narrow" panose="020B0606020202030204" pitchFamily="34" charset="0"/>
              </a:defRPr>
            </a:lvl1pPr>
            <a:lvl2pPr>
              <a:defRPr sz="1800" kern="0" spc="50" baseline="0">
                <a:solidFill>
                  <a:srgbClr val="423E40"/>
                </a:solidFill>
                <a:latin typeface="Arial Narrow" panose="020B0606020202030204" pitchFamily="34" charset="0"/>
              </a:defRPr>
            </a:lvl2pPr>
          </a:lstStyle>
          <a:p>
            <a:pPr lvl="0"/>
            <a:r>
              <a:rPr lang="en-US" dirty="0"/>
              <a:t>Click to edit Master text styles</a:t>
            </a:r>
          </a:p>
          <a:p>
            <a:pPr lvl="1"/>
            <a:r>
              <a:rPr lang="en-US" dirty="0"/>
              <a:t>Second level</a:t>
            </a:r>
            <a:endParaRPr lang="en-SG" dirty="0"/>
          </a:p>
        </p:txBody>
      </p:sp>
    </p:spTree>
    <p:extLst>
      <p:ext uri="{BB962C8B-B14F-4D97-AF65-F5344CB8AC3E}">
        <p14:creationId xmlns:p14="http://schemas.microsoft.com/office/powerpoint/2010/main" val="34694498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RS Circle Title_1 Contac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6EA592-5263-440E-BF2F-273D926582E0}"/>
              </a:ext>
            </a:extLst>
          </p:cNvPr>
          <p:cNvSpPr>
            <a:spLocks noGrp="1"/>
          </p:cNvSpPr>
          <p:nvPr>
            <p:ph type="title"/>
          </p:nvPr>
        </p:nvSpPr>
        <p:spPr/>
        <p:txBody>
          <a:bodyPr/>
          <a:lstStyle/>
          <a:p>
            <a:r>
              <a:rPr lang="en-US"/>
              <a:t>Click to edit Master title style</a:t>
            </a:r>
            <a:endParaRPr lang="en-SG" dirty="0"/>
          </a:p>
        </p:txBody>
      </p:sp>
      <p:grpSp>
        <p:nvGrpSpPr>
          <p:cNvPr id="3" name="Group 2">
            <a:extLst>
              <a:ext uri="{FF2B5EF4-FFF2-40B4-BE49-F238E27FC236}">
                <a16:creationId xmlns:a16="http://schemas.microsoft.com/office/drawing/2014/main" id="{AC712A4B-A1FD-4A91-993F-FED9EDCDA985}"/>
              </a:ext>
            </a:extLst>
          </p:cNvPr>
          <p:cNvGrpSpPr/>
          <p:nvPr userDrawn="1"/>
        </p:nvGrpSpPr>
        <p:grpSpPr>
          <a:xfrm>
            <a:off x="205203" y="5010476"/>
            <a:ext cx="3096344" cy="1023357"/>
            <a:chOff x="395536" y="5265204"/>
            <a:chExt cx="3096344" cy="1023357"/>
          </a:xfrm>
        </p:grpSpPr>
        <p:sp>
          <p:nvSpPr>
            <p:cNvPr id="4" name="Rectangle 3">
              <a:extLst>
                <a:ext uri="{FF2B5EF4-FFF2-40B4-BE49-F238E27FC236}">
                  <a16:creationId xmlns:a16="http://schemas.microsoft.com/office/drawing/2014/main" id="{2EF38E88-4BE2-4A54-AFDB-60F5BB38E568}"/>
                </a:ext>
              </a:extLst>
            </p:cNvPr>
            <p:cNvSpPr/>
            <p:nvPr/>
          </p:nvSpPr>
          <p:spPr>
            <a:xfrm>
              <a:off x="1187624" y="5265204"/>
              <a:ext cx="2304256" cy="1023357"/>
            </a:xfrm>
            <a:prstGeom prst="rect">
              <a:avLst/>
            </a:prstGeom>
          </p:spPr>
          <p:txBody>
            <a:bodyPr wrap="square">
              <a:spAutoFit/>
            </a:bodyPr>
            <a:lstStyle/>
            <a:p>
              <a:r>
                <a:rPr lang="en-SG" sz="1050" b="1" kern="0" spc="50" baseline="0" dirty="0">
                  <a:solidFill>
                    <a:srgbClr val="313840"/>
                  </a:solidFill>
                  <a:latin typeface="Arial Narrow" panose="020B0606020202030204" pitchFamily="34" charset="0"/>
                  <a:cs typeface="Arial" pitchFamily="34" charset="0"/>
                </a:rPr>
                <a:t>TRS Forensics Pte Ltd</a:t>
              </a:r>
            </a:p>
            <a:p>
              <a:endParaRPr lang="en-SG" sz="1000" kern="0" spc="50" baseline="0" dirty="0">
                <a:solidFill>
                  <a:srgbClr val="313840"/>
                </a:solidFill>
                <a:latin typeface="Arial Narrow" panose="020B0606020202030204" pitchFamily="34" charset="0"/>
                <a:cs typeface="Arial" pitchFamily="34" charset="0"/>
              </a:endParaRPr>
            </a:p>
            <a:p>
              <a:r>
                <a:rPr lang="en-SG" sz="1000" kern="0" spc="50" baseline="0" dirty="0">
                  <a:solidFill>
                    <a:srgbClr val="313840"/>
                  </a:solidFill>
                  <a:latin typeface="Arial Narrow" panose="020B0606020202030204" pitchFamily="34" charset="0"/>
                  <a:cs typeface="Arial" pitchFamily="34" charset="0"/>
                </a:rPr>
                <a:t>90 Lorong 23 Geylang, </a:t>
              </a:r>
            </a:p>
            <a:p>
              <a:r>
                <a:rPr lang="en-SG" sz="1000" kern="0" spc="50" baseline="0" dirty="0">
                  <a:solidFill>
                    <a:srgbClr val="313840"/>
                  </a:solidFill>
                  <a:latin typeface="Arial Narrow" panose="020B0606020202030204" pitchFamily="34" charset="0"/>
                  <a:cs typeface="Arial" pitchFamily="34" charset="0"/>
                </a:rPr>
                <a:t>Agrow Building #05-01 </a:t>
              </a:r>
            </a:p>
            <a:p>
              <a:r>
                <a:rPr lang="en-SG" sz="1000" kern="0" spc="50" baseline="0" dirty="0">
                  <a:solidFill>
                    <a:srgbClr val="313840"/>
                  </a:solidFill>
                  <a:latin typeface="Arial Narrow" panose="020B0606020202030204" pitchFamily="34" charset="0"/>
                  <a:cs typeface="Arial" pitchFamily="34" charset="0"/>
                </a:rPr>
                <a:t>Singapore 388393</a:t>
              </a:r>
            </a:p>
            <a:p>
              <a:r>
                <a:rPr lang="en-SG" sz="1000" kern="0" spc="50" baseline="0" dirty="0">
                  <a:solidFill>
                    <a:srgbClr val="313840"/>
                  </a:solidFill>
                  <a:latin typeface="Arial Narrow" panose="020B0606020202030204" pitchFamily="34" charset="0"/>
                  <a:cs typeface="Arial" pitchFamily="34" charset="0"/>
                </a:rPr>
                <a:t>Tel: +65 6380 9666</a:t>
              </a:r>
            </a:p>
          </p:txBody>
        </p:sp>
        <p:pic>
          <p:nvPicPr>
            <p:cNvPr id="5" name="Picture 2" descr="Singapore Flag round button">
              <a:extLst>
                <a:ext uri="{FF2B5EF4-FFF2-40B4-BE49-F238E27FC236}">
                  <a16:creationId xmlns:a16="http://schemas.microsoft.com/office/drawing/2014/main" id="{823D2801-2A65-4EDB-8429-1832A7ABB273}"/>
                </a:ext>
              </a:extLst>
            </p:cNvPr>
            <p:cNvPicPr>
              <a:picLocks noChangeAspect="1" noChangeArrowheads="1"/>
            </p:cNvPicPr>
            <p:nvPr/>
          </p:nvPicPr>
          <p:blipFill>
            <a:blip r:embed="rId2" cstate="print"/>
            <a:srcRect/>
            <a:stretch>
              <a:fillRect/>
            </a:stretch>
          </p:blipFill>
          <p:spPr bwMode="auto">
            <a:xfrm>
              <a:off x="395536" y="5265204"/>
              <a:ext cx="792088" cy="792088"/>
            </a:xfrm>
            <a:prstGeom prst="rect">
              <a:avLst/>
            </a:prstGeom>
            <a:noFill/>
          </p:spPr>
        </p:pic>
      </p:grpSp>
      <p:grpSp>
        <p:nvGrpSpPr>
          <p:cNvPr id="6" name="Group 5">
            <a:extLst>
              <a:ext uri="{FF2B5EF4-FFF2-40B4-BE49-F238E27FC236}">
                <a16:creationId xmlns:a16="http://schemas.microsoft.com/office/drawing/2014/main" id="{9203289F-C6E7-4D1B-B570-664317DBC0CA}"/>
              </a:ext>
            </a:extLst>
          </p:cNvPr>
          <p:cNvGrpSpPr/>
          <p:nvPr userDrawn="1"/>
        </p:nvGrpSpPr>
        <p:grpSpPr>
          <a:xfrm>
            <a:off x="2758272" y="5010476"/>
            <a:ext cx="2769692" cy="1177245"/>
            <a:chOff x="3563888" y="5207421"/>
            <a:chExt cx="2769692" cy="1177245"/>
          </a:xfrm>
        </p:grpSpPr>
        <p:sp>
          <p:nvSpPr>
            <p:cNvPr id="7" name="Rectangle 6">
              <a:extLst>
                <a:ext uri="{FF2B5EF4-FFF2-40B4-BE49-F238E27FC236}">
                  <a16:creationId xmlns:a16="http://schemas.microsoft.com/office/drawing/2014/main" id="{A11780C9-DED0-419F-8E7A-10D4ECD81001}"/>
                </a:ext>
              </a:extLst>
            </p:cNvPr>
            <p:cNvSpPr/>
            <p:nvPr/>
          </p:nvSpPr>
          <p:spPr>
            <a:xfrm>
              <a:off x="4211960" y="5207421"/>
              <a:ext cx="2121620" cy="1177245"/>
            </a:xfrm>
            <a:prstGeom prst="rect">
              <a:avLst/>
            </a:prstGeom>
          </p:spPr>
          <p:txBody>
            <a:bodyPr wrap="square">
              <a:spAutoFit/>
            </a:bodyPr>
            <a:lstStyle/>
            <a:p>
              <a:r>
                <a:rPr lang="en-SG" sz="1050" b="1" kern="0" spc="50" baseline="0" dirty="0">
                  <a:solidFill>
                    <a:srgbClr val="313840"/>
                  </a:solidFill>
                  <a:latin typeface="Arial Narrow" panose="020B0606020202030204" pitchFamily="34" charset="0"/>
                  <a:cs typeface="Arial" pitchFamily="34" charset="0"/>
                </a:rPr>
                <a:t>TRS Forensics Sdn Bhd</a:t>
              </a:r>
            </a:p>
            <a:p>
              <a:endParaRPr lang="en-SG" sz="1000" kern="0" spc="50" baseline="0" dirty="0">
                <a:solidFill>
                  <a:srgbClr val="313840"/>
                </a:solidFill>
                <a:latin typeface="Arial Narrow" panose="020B0606020202030204" pitchFamily="34" charset="0"/>
                <a:cs typeface="Arial" pitchFamily="34" charset="0"/>
              </a:endParaRPr>
            </a:p>
            <a:p>
              <a:r>
                <a:rPr lang="en-SG" sz="1000" kern="0" spc="50" baseline="0" dirty="0">
                  <a:solidFill>
                    <a:srgbClr val="313840"/>
                  </a:solidFill>
                  <a:latin typeface="Arial Narrow" panose="020B0606020202030204" pitchFamily="34" charset="0"/>
                  <a:cs typeface="Arial" pitchFamily="34" charset="0"/>
                </a:rPr>
                <a:t>Unit C-2-02, Level 2, Capital 3,</a:t>
              </a:r>
            </a:p>
            <a:p>
              <a:r>
                <a:rPr lang="en-SG" sz="1000" kern="0" spc="50" baseline="0" dirty="0">
                  <a:solidFill>
                    <a:srgbClr val="313840"/>
                  </a:solidFill>
                  <a:latin typeface="Arial Narrow" panose="020B0606020202030204" pitchFamily="34" charset="0"/>
                  <a:cs typeface="Arial" pitchFamily="34" charset="0"/>
                </a:rPr>
                <a:t>Oasis Square No. 2, Ara Damansara, PJU 1A, 47301 Petaling Jaya, </a:t>
              </a:r>
            </a:p>
            <a:p>
              <a:r>
                <a:rPr lang="en-SG" sz="1000" kern="0" spc="50" baseline="0" dirty="0">
                  <a:solidFill>
                    <a:srgbClr val="313840"/>
                  </a:solidFill>
                  <a:latin typeface="Arial Narrow" panose="020B0606020202030204" pitchFamily="34" charset="0"/>
                  <a:cs typeface="Arial" pitchFamily="34" charset="0"/>
                </a:rPr>
                <a:t>Selangor Darul Ehsan, Malaysia</a:t>
              </a:r>
            </a:p>
            <a:p>
              <a:r>
                <a:rPr lang="en-SG" sz="1000" kern="0" spc="50" baseline="0" dirty="0">
                  <a:solidFill>
                    <a:srgbClr val="313840"/>
                  </a:solidFill>
                  <a:latin typeface="Arial Narrow" panose="020B0606020202030204" pitchFamily="34" charset="0"/>
                  <a:cs typeface="Arial" pitchFamily="34" charset="0"/>
                </a:rPr>
                <a:t>Tel: +60 3 7652 2848</a:t>
              </a:r>
            </a:p>
          </p:txBody>
        </p:sp>
        <p:pic>
          <p:nvPicPr>
            <p:cNvPr id="8" name="Picture 4" descr="Malaysia Flag button round">
              <a:extLst>
                <a:ext uri="{FF2B5EF4-FFF2-40B4-BE49-F238E27FC236}">
                  <a16:creationId xmlns:a16="http://schemas.microsoft.com/office/drawing/2014/main" id="{09B68204-5019-4BF2-9474-406FD9A9E183}"/>
                </a:ext>
              </a:extLst>
            </p:cNvPr>
            <p:cNvPicPr>
              <a:picLocks noChangeAspect="1" noChangeArrowheads="1"/>
            </p:cNvPicPr>
            <p:nvPr/>
          </p:nvPicPr>
          <p:blipFill>
            <a:blip r:embed="rId3" cstate="print"/>
            <a:srcRect/>
            <a:stretch>
              <a:fillRect/>
            </a:stretch>
          </p:blipFill>
          <p:spPr bwMode="auto">
            <a:xfrm>
              <a:off x="3563888" y="5207421"/>
              <a:ext cx="648072" cy="648072"/>
            </a:xfrm>
            <a:prstGeom prst="rect">
              <a:avLst/>
            </a:prstGeom>
            <a:noFill/>
          </p:spPr>
        </p:pic>
      </p:grpSp>
      <p:sp>
        <p:nvSpPr>
          <p:cNvPr id="9" name="Content Placeholder 4">
            <a:extLst>
              <a:ext uri="{FF2B5EF4-FFF2-40B4-BE49-F238E27FC236}">
                <a16:creationId xmlns:a16="http://schemas.microsoft.com/office/drawing/2014/main" id="{688D8390-E25D-4E4C-BDC2-0E7B74C1650F}"/>
              </a:ext>
            </a:extLst>
          </p:cNvPr>
          <p:cNvSpPr>
            <a:spLocks noGrp="1"/>
          </p:cNvSpPr>
          <p:nvPr>
            <p:ph sz="quarter" idx="13"/>
          </p:nvPr>
        </p:nvSpPr>
        <p:spPr>
          <a:xfrm>
            <a:off x="3033676" y="2843807"/>
            <a:ext cx="3076648" cy="387386"/>
          </a:xfrm>
          <a:prstGeom prst="rect">
            <a:avLst/>
          </a:prstGeom>
        </p:spPr>
        <p:txBody>
          <a:bodyPr>
            <a:normAutofit/>
          </a:bodyPr>
          <a:lstStyle>
            <a:lvl1pPr marL="0" indent="0" algn="ctr" defTabSz="457200" rtl="0" eaLnBrk="1" latinLnBrk="0" hangingPunct="1">
              <a:lnSpc>
                <a:spcPct val="100000"/>
              </a:lnSpc>
              <a:spcBef>
                <a:spcPts val="300"/>
              </a:spcBef>
              <a:spcAft>
                <a:spcPts val="300"/>
              </a:spcAft>
              <a:buNone/>
              <a:defRPr lang="en-US" sz="1400" b="1" kern="0" spc="50" baseline="0" dirty="0" smtClean="0">
                <a:solidFill>
                  <a:srgbClr val="715543"/>
                </a:solidFill>
                <a:latin typeface="Arial Narrow" panose="020B0606020202030204" pitchFamily="34" charset="0"/>
                <a:ea typeface="+mn-ea"/>
                <a:cs typeface="Arial" pitchFamily="34" charset="0"/>
              </a:defRPr>
            </a:lvl1pPr>
            <a:lvl2pPr marL="457200" indent="0">
              <a:buNone/>
              <a:defRPr/>
            </a:lvl2pPr>
          </a:lstStyle>
          <a:p>
            <a:pPr lvl="0"/>
            <a:r>
              <a:rPr lang="en-US"/>
              <a:t>Click to edit Master text styles</a:t>
            </a:r>
          </a:p>
        </p:txBody>
      </p:sp>
      <p:sp>
        <p:nvSpPr>
          <p:cNvPr id="11" name="Picture Placeholder 18">
            <a:extLst>
              <a:ext uri="{FF2B5EF4-FFF2-40B4-BE49-F238E27FC236}">
                <a16:creationId xmlns:a16="http://schemas.microsoft.com/office/drawing/2014/main" id="{9DFA2835-F486-4759-AD61-2465A9469638}"/>
              </a:ext>
            </a:extLst>
          </p:cNvPr>
          <p:cNvSpPr>
            <a:spLocks noGrp="1"/>
          </p:cNvSpPr>
          <p:nvPr>
            <p:ph type="pic" sz="quarter" idx="15"/>
          </p:nvPr>
        </p:nvSpPr>
        <p:spPr>
          <a:xfrm>
            <a:off x="3995737" y="1278516"/>
            <a:ext cx="1152525" cy="1403350"/>
          </a:xfrm>
          <a:prstGeom prst="rect">
            <a:avLst/>
          </a:prstGeom>
          <a:ln w="3175">
            <a:solidFill>
              <a:srgbClr val="0B4221"/>
            </a:solidFill>
          </a:ln>
        </p:spPr>
        <p:txBody>
          <a:bodyPr>
            <a:normAutofit/>
          </a:bodyPr>
          <a:lstStyle>
            <a:lvl1pPr marL="0" indent="0">
              <a:buNone/>
              <a:defRPr lang="en-SG" sz="1400" b="1" kern="1200" dirty="0" smtClean="0">
                <a:solidFill>
                  <a:schemeClr val="tx1">
                    <a:lumMod val="75000"/>
                    <a:lumOff val="25000"/>
                  </a:schemeClr>
                </a:solidFill>
                <a:latin typeface="Arial" pitchFamily="34" charset="0"/>
                <a:ea typeface="+mn-ea"/>
                <a:cs typeface="Arial" pitchFamily="34" charset="0"/>
              </a:defRPr>
            </a:lvl1pPr>
          </a:lstStyle>
          <a:p>
            <a:r>
              <a:rPr lang="en-US"/>
              <a:t>Click icon to add picture</a:t>
            </a:r>
            <a:endParaRPr lang="en-SG" dirty="0"/>
          </a:p>
        </p:txBody>
      </p:sp>
      <p:sp>
        <p:nvSpPr>
          <p:cNvPr id="13" name="Content Placeholder 4">
            <a:extLst>
              <a:ext uri="{FF2B5EF4-FFF2-40B4-BE49-F238E27FC236}">
                <a16:creationId xmlns:a16="http://schemas.microsoft.com/office/drawing/2014/main" id="{B913582D-080B-4736-9EC4-3D12A0ECEBF9}"/>
              </a:ext>
            </a:extLst>
          </p:cNvPr>
          <p:cNvSpPr>
            <a:spLocks noGrp="1"/>
          </p:cNvSpPr>
          <p:nvPr>
            <p:ph sz="quarter" idx="16"/>
          </p:nvPr>
        </p:nvSpPr>
        <p:spPr>
          <a:xfrm>
            <a:off x="3033676" y="3231192"/>
            <a:ext cx="3076648" cy="1403999"/>
          </a:xfrm>
          <a:prstGeom prst="rect">
            <a:avLst/>
          </a:prstGeom>
        </p:spPr>
        <p:txBody>
          <a:bodyPr>
            <a:normAutofit/>
          </a:bodyPr>
          <a:lstStyle>
            <a:lvl1pPr marL="0" indent="0" algn="ctr" defTabSz="457200" rtl="0" eaLnBrk="1" latinLnBrk="0" hangingPunct="1">
              <a:lnSpc>
                <a:spcPct val="100000"/>
              </a:lnSpc>
              <a:spcBef>
                <a:spcPts val="300"/>
              </a:spcBef>
              <a:spcAft>
                <a:spcPts val="300"/>
              </a:spcAft>
              <a:buNone/>
              <a:defRPr lang="en-US" sz="1400" b="0" kern="0" spc="50" baseline="0" dirty="0" smtClean="0">
                <a:solidFill>
                  <a:srgbClr val="2E3B40"/>
                </a:solidFill>
                <a:latin typeface="Arial Narrow" panose="020B0606020202030204" pitchFamily="34" charset="0"/>
                <a:ea typeface="+mn-ea"/>
                <a:cs typeface="Arial" pitchFamily="34" charset="0"/>
              </a:defRPr>
            </a:lvl1pPr>
            <a:lvl2pPr marL="457200" indent="0">
              <a:buNone/>
              <a:defRPr/>
            </a:lvl2pPr>
          </a:lstStyle>
          <a:p>
            <a:pPr lvl="0"/>
            <a:r>
              <a:rPr lang="en-US"/>
              <a:t>Click to edit Master text styles</a:t>
            </a:r>
          </a:p>
        </p:txBody>
      </p:sp>
    </p:spTree>
    <p:extLst>
      <p:ext uri="{BB962C8B-B14F-4D97-AF65-F5344CB8AC3E}">
        <p14:creationId xmlns:p14="http://schemas.microsoft.com/office/powerpoint/2010/main" val="31528484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RS Circle Title_2 Contac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6EA592-5263-440E-BF2F-273D926582E0}"/>
              </a:ext>
            </a:extLst>
          </p:cNvPr>
          <p:cNvSpPr>
            <a:spLocks noGrp="1"/>
          </p:cNvSpPr>
          <p:nvPr>
            <p:ph type="title"/>
          </p:nvPr>
        </p:nvSpPr>
        <p:spPr/>
        <p:txBody>
          <a:bodyPr/>
          <a:lstStyle/>
          <a:p>
            <a:r>
              <a:rPr lang="en-US"/>
              <a:t>Click to edit Master title style</a:t>
            </a:r>
            <a:endParaRPr lang="en-SG" dirty="0"/>
          </a:p>
        </p:txBody>
      </p:sp>
      <p:grpSp>
        <p:nvGrpSpPr>
          <p:cNvPr id="3" name="Group 2">
            <a:extLst>
              <a:ext uri="{FF2B5EF4-FFF2-40B4-BE49-F238E27FC236}">
                <a16:creationId xmlns:a16="http://schemas.microsoft.com/office/drawing/2014/main" id="{AC712A4B-A1FD-4A91-993F-FED9EDCDA985}"/>
              </a:ext>
            </a:extLst>
          </p:cNvPr>
          <p:cNvGrpSpPr/>
          <p:nvPr userDrawn="1"/>
        </p:nvGrpSpPr>
        <p:grpSpPr>
          <a:xfrm>
            <a:off x="205203" y="5010476"/>
            <a:ext cx="3096344" cy="1023357"/>
            <a:chOff x="395536" y="5265204"/>
            <a:chExt cx="3096344" cy="1023357"/>
          </a:xfrm>
        </p:grpSpPr>
        <p:sp>
          <p:nvSpPr>
            <p:cNvPr id="4" name="Rectangle 3">
              <a:extLst>
                <a:ext uri="{FF2B5EF4-FFF2-40B4-BE49-F238E27FC236}">
                  <a16:creationId xmlns:a16="http://schemas.microsoft.com/office/drawing/2014/main" id="{2EF38E88-4BE2-4A54-AFDB-60F5BB38E568}"/>
                </a:ext>
              </a:extLst>
            </p:cNvPr>
            <p:cNvSpPr/>
            <p:nvPr/>
          </p:nvSpPr>
          <p:spPr>
            <a:xfrm>
              <a:off x="1187624" y="5265204"/>
              <a:ext cx="2304256" cy="1023357"/>
            </a:xfrm>
            <a:prstGeom prst="rect">
              <a:avLst/>
            </a:prstGeom>
          </p:spPr>
          <p:txBody>
            <a:bodyPr wrap="square">
              <a:spAutoFit/>
            </a:bodyPr>
            <a:lstStyle/>
            <a:p>
              <a:r>
                <a:rPr lang="en-SG" sz="1050" b="1" kern="0" spc="50" baseline="0" dirty="0">
                  <a:solidFill>
                    <a:srgbClr val="313840"/>
                  </a:solidFill>
                  <a:latin typeface="Arial Narrow" panose="020B0606020202030204" pitchFamily="34" charset="0"/>
                  <a:cs typeface="Arial" pitchFamily="34" charset="0"/>
                </a:rPr>
                <a:t>TRS Forensics Pte Ltd</a:t>
              </a:r>
            </a:p>
            <a:p>
              <a:endParaRPr lang="en-SG" sz="1000" kern="0" spc="50" baseline="0" dirty="0">
                <a:solidFill>
                  <a:srgbClr val="313840"/>
                </a:solidFill>
                <a:latin typeface="Arial Narrow" panose="020B0606020202030204" pitchFamily="34" charset="0"/>
                <a:cs typeface="Arial" pitchFamily="34" charset="0"/>
              </a:endParaRPr>
            </a:p>
            <a:p>
              <a:r>
                <a:rPr lang="en-SG" sz="1000" kern="0" spc="50" baseline="0" dirty="0">
                  <a:solidFill>
                    <a:srgbClr val="313840"/>
                  </a:solidFill>
                  <a:latin typeface="Arial Narrow" panose="020B0606020202030204" pitchFamily="34" charset="0"/>
                  <a:cs typeface="Arial" pitchFamily="34" charset="0"/>
                </a:rPr>
                <a:t>90 Lorong 23 Geylang, </a:t>
              </a:r>
            </a:p>
            <a:p>
              <a:r>
                <a:rPr lang="en-SG" sz="1000" kern="0" spc="50" baseline="0" dirty="0">
                  <a:solidFill>
                    <a:srgbClr val="313840"/>
                  </a:solidFill>
                  <a:latin typeface="Arial Narrow" panose="020B0606020202030204" pitchFamily="34" charset="0"/>
                  <a:cs typeface="Arial" pitchFamily="34" charset="0"/>
                </a:rPr>
                <a:t>Agrow Building #05-01 </a:t>
              </a:r>
            </a:p>
            <a:p>
              <a:r>
                <a:rPr lang="en-SG" sz="1000" kern="0" spc="50" baseline="0" dirty="0">
                  <a:solidFill>
                    <a:srgbClr val="313840"/>
                  </a:solidFill>
                  <a:latin typeface="Arial Narrow" panose="020B0606020202030204" pitchFamily="34" charset="0"/>
                  <a:cs typeface="Arial" pitchFamily="34" charset="0"/>
                </a:rPr>
                <a:t>Singapore 388393</a:t>
              </a:r>
            </a:p>
            <a:p>
              <a:r>
                <a:rPr lang="en-SG" sz="1000" kern="0" spc="50" baseline="0" dirty="0">
                  <a:solidFill>
                    <a:srgbClr val="313840"/>
                  </a:solidFill>
                  <a:latin typeface="Arial Narrow" panose="020B0606020202030204" pitchFamily="34" charset="0"/>
                  <a:cs typeface="Arial" pitchFamily="34" charset="0"/>
                </a:rPr>
                <a:t>Tel: +65 6380 9666</a:t>
              </a:r>
            </a:p>
          </p:txBody>
        </p:sp>
        <p:pic>
          <p:nvPicPr>
            <p:cNvPr id="5" name="Picture 2" descr="Singapore Flag round button">
              <a:extLst>
                <a:ext uri="{FF2B5EF4-FFF2-40B4-BE49-F238E27FC236}">
                  <a16:creationId xmlns:a16="http://schemas.microsoft.com/office/drawing/2014/main" id="{823D2801-2A65-4EDB-8429-1832A7ABB273}"/>
                </a:ext>
              </a:extLst>
            </p:cNvPr>
            <p:cNvPicPr>
              <a:picLocks noChangeAspect="1" noChangeArrowheads="1"/>
            </p:cNvPicPr>
            <p:nvPr/>
          </p:nvPicPr>
          <p:blipFill>
            <a:blip r:embed="rId2" cstate="print"/>
            <a:srcRect/>
            <a:stretch>
              <a:fillRect/>
            </a:stretch>
          </p:blipFill>
          <p:spPr bwMode="auto">
            <a:xfrm>
              <a:off x="395536" y="5265204"/>
              <a:ext cx="792088" cy="792088"/>
            </a:xfrm>
            <a:prstGeom prst="rect">
              <a:avLst/>
            </a:prstGeom>
            <a:noFill/>
          </p:spPr>
        </p:pic>
      </p:grpSp>
      <p:grpSp>
        <p:nvGrpSpPr>
          <p:cNvPr id="6" name="Group 5">
            <a:extLst>
              <a:ext uri="{FF2B5EF4-FFF2-40B4-BE49-F238E27FC236}">
                <a16:creationId xmlns:a16="http://schemas.microsoft.com/office/drawing/2014/main" id="{9203289F-C6E7-4D1B-B570-664317DBC0CA}"/>
              </a:ext>
            </a:extLst>
          </p:cNvPr>
          <p:cNvGrpSpPr/>
          <p:nvPr userDrawn="1"/>
        </p:nvGrpSpPr>
        <p:grpSpPr>
          <a:xfrm>
            <a:off x="2758272" y="5010476"/>
            <a:ext cx="2769692" cy="1177245"/>
            <a:chOff x="3563888" y="5207421"/>
            <a:chExt cx="2769692" cy="1177245"/>
          </a:xfrm>
        </p:grpSpPr>
        <p:sp>
          <p:nvSpPr>
            <p:cNvPr id="7" name="Rectangle 6">
              <a:extLst>
                <a:ext uri="{FF2B5EF4-FFF2-40B4-BE49-F238E27FC236}">
                  <a16:creationId xmlns:a16="http://schemas.microsoft.com/office/drawing/2014/main" id="{A11780C9-DED0-419F-8E7A-10D4ECD81001}"/>
                </a:ext>
              </a:extLst>
            </p:cNvPr>
            <p:cNvSpPr/>
            <p:nvPr/>
          </p:nvSpPr>
          <p:spPr>
            <a:xfrm>
              <a:off x="4211960" y="5207421"/>
              <a:ext cx="2121620" cy="1177245"/>
            </a:xfrm>
            <a:prstGeom prst="rect">
              <a:avLst/>
            </a:prstGeom>
          </p:spPr>
          <p:txBody>
            <a:bodyPr wrap="square">
              <a:spAutoFit/>
            </a:bodyPr>
            <a:lstStyle/>
            <a:p>
              <a:r>
                <a:rPr lang="en-SG" sz="1050" b="1" kern="0" spc="50" baseline="0" dirty="0">
                  <a:solidFill>
                    <a:srgbClr val="313840"/>
                  </a:solidFill>
                  <a:latin typeface="Arial Narrow" panose="020B0606020202030204" pitchFamily="34" charset="0"/>
                  <a:cs typeface="Arial" pitchFamily="34" charset="0"/>
                </a:rPr>
                <a:t>TRS Forensics Sdn Bhd</a:t>
              </a:r>
            </a:p>
            <a:p>
              <a:endParaRPr lang="en-SG" sz="1000" kern="0" spc="50" baseline="0" dirty="0">
                <a:solidFill>
                  <a:srgbClr val="313840"/>
                </a:solidFill>
                <a:latin typeface="Arial Narrow" panose="020B0606020202030204" pitchFamily="34" charset="0"/>
                <a:cs typeface="Arial" pitchFamily="34" charset="0"/>
              </a:endParaRPr>
            </a:p>
            <a:p>
              <a:r>
                <a:rPr lang="en-SG" sz="1000" kern="0" spc="50" baseline="0" dirty="0">
                  <a:solidFill>
                    <a:srgbClr val="313840"/>
                  </a:solidFill>
                  <a:latin typeface="Arial Narrow" panose="020B0606020202030204" pitchFamily="34" charset="0"/>
                  <a:cs typeface="Arial" pitchFamily="34" charset="0"/>
                </a:rPr>
                <a:t>Unit C-2-02, Level 2, Capital 3,</a:t>
              </a:r>
            </a:p>
            <a:p>
              <a:r>
                <a:rPr lang="en-SG" sz="1000" kern="0" spc="50" baseline="0" dirty="0">
                  <a:solidFill>
                    <a:srgbClr val="313840"/>
                  </a:solidFill>
                  <a:latin typeface="Arial Narrow" panose="020B0606020202030204" pitchFamily="34" charset="0"/>
                  <a:cs typeface="Arial" pitchFamily="34" charset="0"/>
                </a:rPr>
                <a:t>Oasis Square No. 2, Ara Damansara, PJU 1A, 47301 Petaling Jaya, </a:t>
              </a:r>
            </a:p>
            <a:p>
              <a:r>
                <a:rPr lang="en-SG" sz="1000" kern="0" spc="50" baseline="0" dirty="0">
                  <a:solidFill>
                    <a:srgbClr val="313840"/>
                  </a:solidFill>
                  <a:latin typeface="Arial Narrow" panose="020B0606020202030204" pitchFamily="34" charset="0"/>
                  <a:cs typeface="Arial" pitchFamily="34" charset="0"/>
                </a:rPr>
                <a:t>Selangor Darul Ehsan, Malaysia</a:t>
              </a:r>
            </a:p>
            <a:p>
              <a:r>
                <a:rPr lang="en-SG" sz="1000" kern="0" spc="50" baseline="0" dirty="0">
                  <a:solidFill>
                    <a:srgbClr val="313840"/>
                  </a:solidFill>
                  <a:latin typeface="Arial Narrow" panose="020B0606020202030204" pitchFamily="34" charset="0"/>
                  <a:cs typeface="Arial" pitchFamily="34" charset="0"/>
                </a:rPr>
                <a:t>Tel: +60 3 7652 2848</a:t>
              </a:r>
            </a:p>
          </p:txBody>
        </p:sp>
        <p:pic>
          <p:nvPicPr>
            <p:cNvPr id="8" name="Picture 4" descr="Malaysia Flag button round">
              <a:extLst>
                <a:ext uri="{FF2B5EF4-FFF2-40B4-BE49-F238E27FC236}">
                  <a16:creationId xmlns:a16="http://schemas.microsoft.com/office/drawing/2014/main" id="{09B68204-5019-4BF2-9474-406FD9A9E183}"/>
                </a:ext>
              </a:extLst>
            </p:cNvPr>
            <p:cNvPicPr>
              <a:picLocks noChangeAspect="1" noChangeArrowheads="1"/>
            </p:cNvPicPr>
            <p:nvPr/>
          </p:nvPicPr>
          <p:blipFill>
            <a:blip r:embed="rId3" cstate="print"/>
            <a:srcRect/>
            <a:stretch>
              <a:fillRect/>
            </a:stretch>
          </p:blipFill>
          <p:spPr bwMode="auto">
            <a:xfrm>
              <a:off x="3563888" y="5207421"/>
              <a:ext cx="648072" cy="648072"/>
            </a:xfrm>
            <a:prstGeom prst="rect">
              <a:avLst/>
            </a:prstGeom>
            <a:noFill/>
          </p:spPr>
        </p:pic>
      </p:grpSp>
      <p:sp>
        <p:nvSpPr>
          <p:cNvPr id="9" name="Content Placeholder 4">
            <a:extLst>
              <a:ext uri="{FF2B5EF4-FFF2-40B4-BE49-F238E27FC236}">
                <a16:creationId xmlns:a16="http://schemas.microsoft.com/office/drawing/2014/main" id="{688D8390-E25D-4E4C-BDC2-0E7B74C1650F}"/>
              </a:ext>
            </a:extLst>
          </p:cNvPr>
          <p:cNvSpPr>
            <a:spLocks noGrp="1"/>
          </p:cNvSpPr>
          <p:nvPr>
            <p:ph sz="quarter" idx="13"/>
          </p:nvPr>
        </p:nvSpPr>
        <p:spPr>
          <a:xfrm>
            <a:off x="3851275" y="1194740"/>
            <a:ext cx="3384550" cy="304754"/>
          </a:xfrm>
          <a:prstGeom prst="rect">
            <a:avLst/>
          </a:prstGeom>
        </p:spPr>
        <p:txBody>
          <a:bodyPr>
            <a:normAutofit/>
          </a:bodyPr>
          <a:lstStyle>
            <a:lvl1pPr marL="0" indent="0" algn="l" defTabSz="457200" rtl="0" eaLnBrk="1" latinLnBrk="0" hangingPunct="1">
              <a:buNone/>
              <a:defRPr lang="en-US" sz="1400" b="1" kern="0" spc="50" baseline="0" dirty="0" smtClean="0">
                <a:solidFill>
                  <a:srgbClr val="715543"/>
                </a:solidFill>
                <a:latin typeface="Arial Narrow" panose="020B0606020202030204" pitchFamily="34" charset="0"/>
                <a:ea typeface="+mn-ea"/>
                <a:cs typeface="Arial" pitchFamily="34" charset="0"/>
              </a:defRPr>
            </a:lvl1pPr>
            <a:lvl2pPr marL="457200" indent="0">
              <a:buNone/>
              <a:defRPr/>
            </a:lvl2pPr>
          </a:lstStyle>
          <a:p>
            <a:pPr lvl="0"/>
            <a:r>
              <a:rPr lang="en-US"/>
              <a:t>Click to edit Master text styles</a:t>
            </a:r>
          </a:p>
        </p:txBody>
      </p:sp>
      <p:sp>
        <p:nvSpPr>
          <p:cNvPr id="11" name="Picture Placeholder 18">
            <a:extLst>
              <a:ext uri="{FF2B5EF4-FFF2-40B4-BE49-F238E27FC236}">
                <a16:creationId xmlns:a16="http://schemas.microsoft.com/office/drawing/2014/main" id="{9DFA2835-F486-4759-AD61-2465A9469638}"/>
              </a:ext>
            </a:extLst>
          </p:cNvPr>
          <p:cNvSpPr>
            <a:spLocks noGrp="1"/>
          </p:cNvSpPr>
          <p:nvPr>
            <p:ph type="pic" sz="quarter" idx="15"/>
          </p:nvPr>
        </p:nvSpPr>
        <p:spPr>
          <a:xfrm>
            <a:off x="2625725" y="1195388"/>
            <a:ext cx="1152525" cy="1403350"/>
          </a:xfrm>
          <a:prstGeom prst="rect">
            <a:avLst/>
          </a:prstGeom>
          <a:ln w="3175">
            <a:solidFill>
              <a:srgbClr val="0B4221"/>
            </a:solidFill>
          </a:ln>
        </p:spPr>
        <p:txBody>
          <a:bodyPr>
            <a:normAutofit/>
          </a:bodyPr>
          <a:lstStyle>
            <a:lvl1pPr marL="0" indent="0">
              <a:buNone/>
              <a:defRPr lang="en-SG" sz="1400" b="1" kern="1200" dirty="0" smtClean="0">
                <a:solidFill>
                  <a:schemeClr val="tx1">
                    <a:lumMod val="75000"/>
                    <a:lumOff val="25000"/>
                  </a:schemeClr>
                </a:solidFill>
                <a:latin typeface="Arial" pitchFamily="34" charset="0"/>
                <a:ea typeface="+mn-ea"/>
                <a:cs typeface="Arial" pitchFamily="34" charset="0"/>
              </a:defRPr>
            </a:lvl1pPr>
          </a:lstStyle>
          <a:p>
            <a:r>
              <a:rPr lang="en-US"/>
              <a:t>Click icon to add picture</a:t>
            </a:r>
            <a:endParaRPr lang="en-SG" dirty="0"/>
          </a:p>
        </p:txBody>
      </p:sp>
      <p:sp>
        <p:nvSpPr>
          <p:cNvPr id="12" name="Picture Placeholder 18">
            <a:extLst>
              <a:ext uri="{FF2B5EF4-FFF2-40B4-BE49-F238E27FC236}">
                <a16:creationId xmlns:a16="http://schemas.microsoft.com/office/drawing/2014/main" id="{5BCE0DED-B8F3-45EF-9C1A-64C2DC71518E}"/>
              </a:ext>
            </a:extLst>
          </p:cNvPr>
          <p:cNvSpPr>
            <a:spLocks noGrp="1"/>
          </p:cNvSpPr>
          <p:nvPr>
            <p:ph type="pic" sz="quarter" idx="17"/>
          </p:nvPr>
        </p:nvSpPr>
        <p:spPr>
          <a:xfrm>
            <a:off x="2625268" y="2990498"/>
            <a:ext cx="1152525" cy="1403350"/>
          </a:xfrm>
          <a:prstGeom prst="rect">
            <a:avLst/>
          </a:prstGeom>
          <a:ln w="3175">
            <a:solidFill>
              <a:srgbClr val="0B4221"/>
            </a:solidFill>
          </a:ln>
        </p:spPr>
        <p:txBody>
          <a:bodyPr>
            <a:normAutofit/>
          </a:bodyPr>
          <a:lstStyle>
            <a:lvl1pPr marL="0" indent="0">
              <a:buNone/>
              <a:defRPr lang="en-SG" sz="1400" b="1" kern="1200" dirty="0" smtClean="0">
                <a:solidFill>
                  <a:schemeClr val="tx1">
                    <a:lumMod val="75000"/>
                    <a:lumOff val="25000"/>
                  </a:schemeClr>
                </a:solidFill>
                <a:latin typeface="Arial" pitchFamily="34" charset="0"/>
                <a:ea typeface="+mn-ea"/>
                <a:cs typeface="Arial" pitchFamily="34" charset="0"/>
              </a:defRPr>
            </a:lvl1pPr>
          </a:lstStyle>
          <a:p>
            <a:r>
              <a:rPr lang="en-US"/>
              <a:t>Click icon to add picture</a:t>
            </a:r>
            <a:endParaRPr lang="en-SG" dirty="0"/>
          </a:p>
        </p:txBody>
      </p:sp>
      <p:sp>
        <p:nvSpPr>
          <p:cNvPr id="13" name="Content Placeholder 4">
            <a:extLst>
              <a:ext uri="{FF2B5EF4-FFF2-40B4-BE49-F238E27FC236}">
                <a16:creationId xmlns:a16="http://schemas.microsoft.com/office/drawing/2014/main" id="{E9F1BE4D-2268-4469-B520-7B43B88D14B0}"/>
              </a:ext>
            </a:extLst>
          </p:cNvPr>
          <p:cNvSpPr>
            <a:spLocks noGrp="1"/>
          </p:cNvSpPr>
          <p:nvPr>
            <p:ph sz="quarter" idx="18"/>
          </p:nvPr>
        </p:nvSpPr>
        <p:spPr>
          <a:xfrm>
            <a:off x="3851275" y="1499493"/>
            <a:ext cx="3384550" cy="1099245"/>
          </a:xfrm>
          <a:prstGeom prst="rect">
            <a:avLst/>
          </a:prstGeom>
        </p:spPr>
        <p:txBody>
          <a:bodyPr>
            <a:normAutofit/>
          </a:bodyPr>
          <a:lstStyle>
            <a:lvl1pPr marL="0" indent="0" algn="l" defTabSz="457200" rtl="0" eaLnBrk="1" latinLnBrk="0" hangingPunct="1">
              <a:lnSpc>
                <a:spcPct val="100000"/>
              </a:lnSpc>
              <a:spcBef>
                <a:spcPts val="300"/>
              </a:spcBef>
              <a:spcAft>
                <a:spcPts val="300"/>
              </a:spcAft>
              <a:buNone/>
              <a:defRPr lang="en-US" sz="1400" b="0" kern="0" spc="50" baseline="0" dirty="0" smtClean="0">
                <a:solidFill>
                  <a:srgbClr val="2E3B40"/>
                </a:solidFill>
                <a:latin typeface="Arial Narrow" panose="020B0606020202030204" pitchFamily="34" charset="0"/>
                <a:ea typeface="+mn-ea"/>
                <a:cs typeface="Arial" pitchFamily="34" charset="0"/>
              </a:defRPr>
            </a:lvl1pPr>
            <a:lvl2pPr marL="457200" indent="0">
              <a:buNone/>
              <a:defRPr/>
            </a:lvl2pPr>
          </a:lstStyle>
          <a:p>
            <a:pPr lvl="0"/>
            <a:r>
              <a:rPr lang="en-US"/>
              <a:t>Click to edit Master text styles</a:t>
            </a:r>
          </a:p>
        </p:txBody>
      </p:sp>
      <p:sp>
        <p:nvSpPr>
          <p:cNvPr id="14" name="Content Placeholder 4">
            <a:extLst>
              <a:ext uri="{FF2B5EF4-FFF2-40B4-BE49-F238E27FC236}">
                <a16:creationId xmlns:a16="http://schemas.microsoft.com/office/drawing/2014/main" id="{2D4014BF-883B-42A7-A57D-6B787A5304EC}"/>
              </a:ext>
            </a:extLst>
          </p:cNvPr>
          <p:cNvSpPr>
            <a:spLocks noGrp="1"/>
          </p:cNvSpPr>
          <p:nvPr>
            <p:ph sz="quarter" idx="19"/>
          </p:nvPr>
        </p:nvSpPr>
        <p:spPr>
          <a:xfrm>
            <a:off x="3851275" y="2989850"/>
            <a:ext cx="3384550" cy="304754"/>
          </a:xfrm>
          <a:prstGeom prst="rect">
            <a:avLst/>
          </a:prstGeom>
        </p:spPr>
        <p:txBody>
          <a:bodyPr>
            <a:normAutofit/>
          </a:bodyPr>
          <a:lstStyle>
            <a:lvl1pPr marL="0" indent="0" algn="l" defTabSz="457200" rtl="0" eaLnBrk="1" latinLnBrk="0" hangingPunct="1">
              <a:buNone/>
              <a:defRPr lang="en-US" sz="1400" b="1" kern="0" spc="50" baseline="0" dirty="0" smtClean="0">
                <a:solidFill>
                  <a:srgbClr val="715543"/>
                </a:solidFill>
                <a:latin typeface="Arial Narrow" panose="020B0606020202030204" pitchFamily="34" charset="0"/>
                <a:ea typeface="+mn-ea"/>
                <a:cs typeface="Arial" pitchFamily="34" charset="0"/>
              </a:defRPr>
            </a:lvl1pPr>
            <a:lvl2pPr marL="457200" indent="0">
              <a:buNone/>
              <a:defRPr/>
            </a:lvl2pPr>
          </a:lstStyle>
          <a:p>
            <a:pPr lvl="0"/>
            <a:r>
              <a:rPr lang="en-US"/>
              <a:t>Click to edit Master text styles</a:t>
            </a:r>
          </a:p>
        </p:txBody>
      </p:sp>
      <p:sp>
        <p:nvSpPr>
          <p:cNvPr id="15" name="Content Placeholder 4">
            <a:extLst>
              <a:ext uri="{FF2B5EF4-FFF2-40B4-BE49-F238E27FC236}">
                <a16:creationId xmlns:a16="http://schemas.microsoft.com/office/drawing/2014/main" id="{28B9C0F3-0807-4A41-905D-99C8A1A67185}"/>
              </a:ext>
            </a:extLst>
          </p:cNvPr>
          <p:cNvSpPr>
            <a:spLocks noGrp="1"/>
          </p:cNvSpPr>
          <p:nvPr>
            <p:ph sz="quarter" idx="20"/>
          </p:nvPr>
        </p:nvSpPr>
        <p:spPr>
          <a:xfrm>
            <a:off x="3851275" y="3294603"/>
            <a:ext cx="3384550" cy="1099245"/>
          </a:xfrm>
          <a:prstGeom prst="rect">
            <a:avLst/>
          </a:prstGeom>
        </p:spPr>
        <p:txBody>
          <a:bodyPr>
            <a:normAutofit/>
          </a:bodyPr>
          <a:lstStyle>
            <a:lvl1pPr marL="0" indent="0" algn="l" defTabSz="457200" rtl="0" eaLnBrk="1" latinLnBrk="0" hangingPunct="1">
              <a:lnSpc>
                <a:spcPct val="100000"/>
              </a:lnSpc>
              <a:spcBef>
                <a:spcPts val="300"/>
              </a:spcBef>
              <a:spcAft>
                <a:spcPts val="300"/>
              </a:spcAft>
              <a:buNone/>
              <a:defRPr lang="en-US" sz="1400" b="0" kern="0" spc="50" baseline="0" dirty="0" smtClean="0">
                <a:solidFill>
                  <a:srgbClr val="2E3B40"/>
                </a:solidFill>
                <a:latin typeface="Arial Narrow" panose="020B0606020202030204" pitchFamily="34" charset="0"/>
                <a:ea typeface="+mn-ea"/>
                <a:cs typeface="Arial" pitchFamily="34" charset="0"/>
              </a:defRPr>
            </a:lvl1pPr>
            <a:lvl2pPr marL="457200" indent="0">
              <a:buNone/>
              <a:defRPr/>
            </a:lvl2pPr>
          </a:lstStyle>
          <a:p>
            <a:pPr lvl="0"/>
            <a:r>
              <a:rPr lang="en-US"/>
              <a:t>Click to edit Master text styles</a:t>
            </a:r>
          </a:p>
        </p:txBody>
      </p:sp>
    </p:spTree>
    <p:extLst>
      <p:ext uri="{BB962C8B-B14F-4D97-AF65-F5344CB8AC3E}">
        <p14:creationId xmlns:p14="http://schemas.microsoft.com/office/powerpoint/2010/main" val="16711493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TRS Risk_Title and Content">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5AD4C0CD-D339-4EF2-84A7-49B9B85EF2D7}"/>
              </a:ext>
            </a:extLst>
          </p:cNvPr>
          <p:cNvSpPr>
            <a:spLocks noGrp="1"/>
          </p:cNvSpPr>
          <p:nvPr>
            <p:ph type="body" sz="quarter" idx="11"/>
          </p:nvPr>
        </p:nvSpPr>
        <p:spPr>
          <a:xfrm>
            <a:off x="1835150" y="1052513"/>
            <a:ext cx="1657350" cy="1296987"/>
          </a:xfrm>
          <a:prstGeom prst="rect">
            <a:avLst/>
          </a:prstGeom>
        </p:spPr>
        <p:txBody>
          <a:bodyPr anchor="ctr"/>
          <a:lstStyle>
            <a:lvl1pPr marL="0" indent="0" algn="ctr">
              <a:buNone/>
              <a:defRPr sz="1800" b="1" kern="0" spc="50" baseline="0">
                <a:solidFill>
                  <a:schemeClr val="bg1"/>
                </a:solidFill>
                <a:latin typeface="Arial Narrow" panose="020B0606020202030204" pitchFamily="34" charset="0"/>
                <a:cs typeface="Arial" panose="020B0604020202020204" pitchFamily="34" charset="0"/>
              </a:defRPr>
            </a:lvl1pPr>
            <a:lvl2pPr marL="342900" indent="0">
              <a:buNone/>
              <a:defRPr sz="1400">
                <a:latin typeface="Arial" panose="020B0604020202020204" pitchFamily="34" charset="0"/>
                <a:cs typeface="Arial" panose="020B0604020202020204" pitchFamily="34" charset="0"/>
              </a:defRPr>
            </a:lvl2pPr>
            <a:lvl3pPr marL="685800" indent="0">
              <a:buNone/>
              <a:defRPr sz="1400">
                <a:latin typeface="Arial" panose="020B0604020202020204" pitchFamily="34" charset="0"/>
                <a:cs typeface="Arial" panose="020B0604020202020204" pitchFamily="34" charset="0"/>
              </a:defRPr>
            </a:lvl3pPr>
            <a:lvl4pPr marL="1028700" indent="0">
              <a:buNone/>
              <a:defRPr sz="1400">
                <a:latin typeface="Arial" panose="020B0604020202020204" pitchFamily="34" charset="0"/>
                <a:cs typeface="Arial" panose="020B0604020202020204" pitchFamily="34" charset="0"/>
              </a:defRPr>
            </a:lvl4pPr>
            <a:lvl5pPr marL="1371600" indent="0">
              <a:buNone/>
              <a:defRPr sz="1400">
                <a:latin typeface="Arial" panose="020B0604020202020204" pitchFamily="34" charset="0"/>
                <a:cs typeface="Arial" panose="020B0604020202020204" pitchFamily="34" charset="0"/>
              </a:defRPr>
            </a:lvl5pPr>
          </a:lstStyle>
          <a:p>
            <a:pPr lvl="0"/>
            <a:r>
              <a:rPr lang="en-US" dirty="0"/>
              <a:t>Edit Master text styles</a:t>
            </a:r>
          </a:p>
        </p:txBody>
      </p:sp>
      <p:sp>
        <p:nvSpPr>
          <p:cNvPr id="4" name="Content Placeholder 4">
            <a:extLst>
              <a:ext uri="{FF2B5EF4-FFF2-40B4-BE49-F238E27FC236}">
                <a16:creationId xmlns:a16="http://schemas.microsoft.com/office/drawing/2014/main" id="{6FDA4487-0FE9-4EB4-8392-9F0AA542B56A}"/>
              </a:ext>
            </a:extLst>
          </p:cNvPr>
          <p:cNvSpPr>
            <a:spLocks noGrp="1"/>
          </p:cNvSpPr>
          <p:nvPr>
            <p:ph sz="quarter" idx="12"/>
          </p:nvPr>
        </p:nvSpPr>
        <p:spPr>
          <a:xfrm>
            <a:off x="4067944" y="765175"/>
            <a:ext cx="4680769" cy="4032250"/>
          </a:xfrm>
          <a:prstGeom prst="rect">
            <a:avLst/>
          </a:prstGeom>
        </p:spPr>
        <p:txBody>
          <a:bodyPr anchor="t"/>
          <a:lstStyle>
            <a:lvl1pPr marL="0" indent="0">
              <a:lnSpc>
                <a:spcPct val="120000"/>
              </a:lnSpc>
              <a:spcBef>
                <a:spcPts val="600"/>
              </a:spcBef>
              <a:spcAft>
                <a:spcPts val="600"/>
              </a:spcAft>
              <a:buNone/>
              <a:defRPr sz="2200" kern="0" spc="50" baseline="0">
                <a:solidFill>
                  <a:srgbClr val="423E40"/>
                </a:solidFill>
                <a:latin typeface="Arial Narrow" panose="020B0606020202030204" pitchFamily="34" charset="0"/>
                <a:cs typeface="Arial" panose="020B0604020202020204" pitchFamily="34" charset="0"/>
              </a:defRPr>
            </a:lvl1pPr>
            <a:lvl2pPr marL="741363" indent="-398463">
              <a:lnSpc>
                <a:spcPct val="120000"/>
              </a:lnSpc>
              <a:spcBef>
                <a:spcPts val="600"/>
              </a:spcBef>
              <a:spcAft>
                <a:spcPts val="600"/>
              </a:spcAft>
              <a:buClr>
                <a:srgbClr val="715543"/>
              </a:buClr>
              <a:buSzPct val="90000"/>
              <a:buFont typeface="Wingdings" panose="05000000000000000000" pitchFamily="2" charset="2"/>
              <a:buChar char="Ø"/>
              <a:defRPr sz="1800" kern="0" spc="50" baseline="0">
                <a:solidFill>
                  <a:srgbClr val="423E40"/>
                </a:solidFill>
                <a:latin typeface="Arial Narrow" panose="020B0606020202030204" pitchFamily="34" charset="0"/>
                <a:cs typeface="Arial" panose="020B0604020202020204" pitchFamily="34" charset="0"/>
              </a:defRPr>
            </a:lvl2pPr>
            <a:lvl3pPr marL="685800" indent="0">
              <a:buNone/>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dirty="0"/>
              <a:t>Edit Master text styles</a:t>
            </a:r>
          </a:p>
          <a:p>
            <a:pPr lvl="1"/>
            <a:r>
              <a:rPr lang="en-US" dirty="0"/>
              <a:t>Second level</a:t>
            </a:r>
          </a:p>
        </p:txBody>
      </p:sp>
    </p:spTree>
    <p:extLst>
      <p:ext uri="{BB962C8B-B14F-4D97-AF65-F5344CB8AC3E}">
        <p14:creationId xmlns:p14="http://schemas.microsoft.com/office/powerpoint/2010/main" val="24990167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CB1464-141A-45BF-9B4F-70085ACF7FDB}"/>
              </a:ext>
            </a:extLst>
          </p:cNvPr>
          <p:cNvSpPr>
            <a:spLocks noGrp="1"/>
          </p:cNvSpPr>
          <p:nvPr>
            <p:ph type="title"/>
          </p:nvPr>
        </p:nvSpPr>
        <p:spPr>
          <a:xfrm>
            <a:off x="0" y="539496"/>
            <a:ext cx="9144000" cy="466344"/>
          </a:xfrm>
          <a:prstGeom prst="rect">
            <a:avLst/>
          </a:prstGeom>
        </p:spPr>
        <p:txBody>
          <a:bodyPr anchor="ctr"/>
          <a:lstStyle>
            <a:lvl1pPr algn="ctr">
              <a:defRPr sz="2800" b="1">
                <a:solidFill>
                  <a:srgbClr val="0B4221"/>
                </a:solidFill>
                <a:latin typeface="Arial" panose="020B0604020202020204" pitchFamily="34" charset="0"/>
                <a:cs typeface="Arial" panose="020B0604020202020204" pitchFamily="34" charset="0"/>
              </a:defRPr>
            </a:lvl1pPr>
          </a:lstStyle>
          <a:p>
            <a:r>
              <a:rPr lang="en-US" dirty="0"/>
              <a:t>Click to edit Master title style</a:t>
            </a:r>
            <a:endParaRPr lang="en-SG" dirty="0"/>
          </a:p>
        </p:txBody>
      </p:sp>
      <p:sp>
        <p:nvSpPr>
          <p:cNvPr id="4" name="Content Placeholder 3">
            <a:extLst>
              <a:ext uri="{FF2B5EF4-FFF2-40B4-BE49-F238E27FC236}">
                <a16:creationId xmlns:a16="http://schemas.microsoft.com/office/drawing/2014/main" id="{85864294-E83E-4FC9-B729-9ACD735FA537}"/>
              </a:ext>
            </a:extLst>
          </p:cNvPr>
          <p:cNvSpPr>
            <a:spLocks noGrp="1"/>
          </p:cNvSpPr>
          <p:nvPr>
            <p:ph sz="quarter" idx="10"/>
          </p:nvPr>
        </p:nvSpPr>
        <p:spPr>
          <a:xfrm>
            <a:off x="681336" y="3813626"/>
            <a:ext cx="1655064" cy="1554480"/>
          </a:xfrm>
          <a:prstGeom prst="rect">
            <a:avLst/>
          </a:prstGeom>
        </p:spPr>
        <p:txBody>
          <a:bodyPr/>
          <a:lstStyle>
            <a:lvl1pPr marL="0" indent="0" algn="ctr">
              <a:buNone/>
              <a:defRPr sz="1400">
                <a:latin typeface="Arial" panose="020B0604020202020204" pitchFamily="34" charset="0"/>
                <a:cs typeface="Arial" panose="020B0604020202020204" pitchFamily="34" charset="0"/>
              </a:defRPr>
            </a:lvl1pPr>
          </a:lstStyle>
          <a:p>
            <a:pPr lvl="0"/>
            <a:endParaRPr lang="en-SG" dirty="0"/>
          </a:p>
        </p:txBody>
      </p:sp>
      <p:sp>
        <p:nvSpPr>
          <p:cNvPr id="5" name="Content Placeholder 3">
            <a:extLst>
              <a:ext uri="{FF2B5EF4-FFF2-40B4-BE49-F238E27FC236}">
                <a16:creationId xmlns:a16="http://schemas.microsoft.com/office/drawing/2014/main" id="{CD11647E-2F52-43C3-B437-28FD756D8373}"/>
              </a:ext>
            </a:extLst>
          </p:cNvPr>
          <p:cNvSpPr>
            <a:spLocks noGrp="1"/>
          </p:cNvSpPr>
          <p:nvPr>
            <p:ph sz="quarter" idx="11"/>
          </p:nvPr>
        </p:nvSpPr>
        <p:spPr>
          <a:xfrm>
            <a:off x="2770213" y="3818210"/>
            <a:ext cx="1655064" cy="1554480"/>
          </a:xfrm>
          <a:prstGeom prst="rect">
            <a:avLst/>
          </a:prstGeom>
        </p:spPr>
        <p:txBody>
          <a:bodyPr/>
          <a:lstStyle>
            <a:lvl1pPr marL="0" indent="0" algn="ctr">
              <a:buNone/>
              <a:defRPr sz="1400">
                <a:latin typeface="Arial" panose="020B0604020202020204" pitchFamily="34" charset="0"/>
                <a:cs typeface="Arial" panose="020B0604020202020204" pitchFamily="34" charset="0"/>
              </a:defRPr>
            </a:lvl1pPr>
          </a:lstStyle>
          <a:p>
            <a:pPr lvl="0"/>
            <a:endParaRPr lang="en-SG" dirty="0"/>
          </a:p>
        </p:txBody>
      </p:sp>
      <p:sp>
        <p:nvSpPr>
          <p:cNvPr id="6" name="Content Placeholder 3">
            <a:extLst>
              <a:ext uri="{FF2B5EF4-FFF2-40B4-BE49-F238E27FC236}">
                <a16:creationId xmlns:a16="http://schemas.microsoft.com/office/drawing/2014/main" id="{10C5548C-F645-46A2-B908-C4E7B1415C8C}"/>
              </a:ext>
            </a:extLst>
          </p:cNvPr>
          <p:cNvSpPr>
            <a:spLocks noGrp="1"/>
          </p:cNvSpPr>
          <p:nvPr>
            <p:ph sz="quarter" idx="12"/>
          </p:nvPr>
        </p:nvSpPr>
        <p:spPr>
          <a:xfrm>
            <a:off x="4858267" y="3813626"/>
            <a:ext cx="1655064" cy="1554480"/>
          </a:xfrm>
          <a:prstGeom prst="rect">
            <a:avLst/>
          </a:prstGeom>
        </p:spPr>
        <p:txBody>
          <a:bodyPr/>
          <a:lstStyle>
            <a:lvl1pPr marL="0" indent="0" algn="ctr">
              <a:buNone/>
              <a:defRPr sz="1400">
                <a:latin typeface="Arial" panose="020B0604020202020204" pitchFamily="34" charset="0"/>
                <a:cs typeface="Arial" panose="020B0604020202020204" pitchFamily="34" charset="0"/>
              </a:defRPr>
            </a:lvl1pPr>
          </a:lstStyle>
          <a:p>
            <a:pPr lvl="0"/>
            <a:endParaRPr lang="en-SG" dirty="0"/>
          </a:p>
        </p:txBody>
      </p:sp>
      <p:sp>
        <p:nvSpPr>
          <p:cNvPr id="8" name="Text Placeholder 7">
            <a:extLst>
              <a:ext uri="{FF2B5EF4-FFF2-40B4-BE49-F238E27FC236}">
                <a16:creationId xmlns:a16="http://schemas.microsoft.com/office/drawing/2014/main" id="{9397612F-469C-42AC-B012-0B3EF745C995}"/>
              </a:ext>
            </a:extLst>
          </p:cNvPr>
          <p:cNvSpPr>
            <a:spLocks noGrp="1"/>
          </p:cNvSpPr>
          <p:nvPr>
            <p:ph type="body" sz="quarter" idx="13"/>
          </p:nvPr>
        </p:nvSpPr>
        <p:spPr>
          <a:xfrm>
            <a:off x="681981" y="1370464"/>
            <a:ext cx="1654419" cy="2443162"/>
          </a:xfrm>
          <a:prstGeom prst="rect">
            <a:avLst/>
          </a:prstGeom>
        </p:spPr>
        <p:txBody>
          <a:bodyPr/>
          <a:lstStyle>
            <a:lvl1pPr marL="0" indent="0" algn="ctr">
              <a:buNone/>
              <a:defRPr sz="1400" i="1">
                <a:solidFill>
                  <a:srgbClr val="423E40"/>
                </a:solidFill>
                <a:latin typeface="Arial" panose="020B0604020202020204" pitchFamily="34" charset="0"/>
                <a:cs typeface="Arial" panose="020B0604020202020204" pitchFamily="34" charset="0"/>
              </a:defRPr>
            </a:lvl1pPr>
            <a:lvl2pPr marL="342900" indent="0">
              <a:buNone/>
              <a:defRPr sz="1500">
                <a:latin typeface="Arial" panose="020B0604020202020204" pitchFamily="34" charset="0"/>
                <a:cs typeface="Arial" panose="020B0604020202020204" pitchFamily="34" charset="0"/>
              </a:defRPr>
            </a:lvl2pPr>
            <a:lvl3pPr marL="685800" indent="0">
              <a:buNone/>
              <a:defRPr sz="1500">
                <a:latin typeface="Arial" panose="020B0604020202020204" pitchFamily="34" charset="0"/>
                <a:cs typeface="Arial" panose="020B0604020202020204" pitchFamily="34" charset="0"/>
              </a:defRPr>
            </a:lvl3pPr>
            <a:lvl4pPr marL="1028700" indent="0">
              <a:buNone/>
              <a:defRPr sz="1500">
                <a:latin typeface="Arial" panose="020B0604020202020204" pitchFamily="34" charset="0"/>
                <a:cs typeface="Arial" panose="020B0604020202020204" pitchFamily="34" charset="0"/>
              </a:defRPr>
            </a:lvl4pPr>
            <a:lvl5pPr marL="1371600" indent="0">
              <a:buNone/>
              <a:defRPr sz="1500">
                <a:latin typeface="Arial" panose="020B0604020202020204" pitchFamily="34" charset="0"/>
                <a:cs typeface="Arial" panose="020B0604020202020204" pitchFamily="34" charset="0"/>
              </a:defRPr>
            </a:lvl5pPr>
          </a:lstStyle>
          <a:p>
            <a:pPr lvl="0"/>
            <a:r>
              <a:rPr lang="en-US" dirty="0"/>
              <a:t>Edit Master text styles</a:t>
            </a:r>
          </a:p>
        </p:txBody>
      </p:sp>
      <p:sp>
        <p:nvSpPr>
          <p:cNvPr id="9" name="Text Placeholder 7">
            <a:extLst>
              <a:ext uri="{FF2B5EF4-FFF2-40B4-BE49-F238E27FC236}">
                <a16:creationId xmlns:a16="http://schemas.microsoft.com/office/drawing/2014/main" id="{4BC97783-EC3D-4440-936F-5738F0502E12}"/>
              </a:ext>
            </a:extLst>
          </p:cNvPr>
          <p:cNvSpPr>
            <a:spLocks noGrp="1"/>
          </p:cNvSpPr>
          <p:nvPr>
            <p:ph type="body" sz="quarter" idx="14"/>
          </p:nvPr>
        </p:nvSpPr>
        <p:spPr>
          <a:xfrm>
            <a:off x="2770124" y="1370464"/>
            <a:ext cx="1654419" cy="2443162"/>
          </a:xfrm>
          <a:prstGeom prst="rect">
            <a:avLst/>
          </a:prstGeom>
        </p:spPr>
        <p:txBody>
          <a:bodyPr/>
          <a:lstStyle>
            <a:lvl1pPr marL="0" indent="0" algn="ctr">
              <a:buNone/>
              <a:defRPr sz="1400" i="1">
                <a:solidFill>
                  <a:srgbClr val="423E40"/>
                </a:solidFill>
                <a:latin typeface="Arial" panose="020B0604020202020204" pitchFamily="34" charset="0"/>
                <a:cs typeface="Arial" panose="020B0604020202020204" pitchFamily="34" charset="0"/>
              </a:defRPr>
            </a:lvl1pPr>
            <a:lvl2pPr marL="342900" indent="0">
              <a:buNone/>
              <a:defRPr sz="1500">
                <a:latin typeface="Arial" panose="020B0604020202020204" pitchFamily="34" charset="0"/>
                <a:cs typeface="Arial" panose="020B0604020202020204" pitchFamily="34" charset="0"/>
              </a:defRPr>
            </a:lvl2pPr>
            <a:lvl3pPr marL="685800" indent="0">
              <a:buNone/>
              <a:defRPr sz="1500">
                <a:latin typeface="Arial" panose="020B0604020202020204" pitchFamily="34" charset="0"/>
                <a:cs typeface="Arial" panose="020B0604020202020204" pitchFamily="34" charset="0"/>
              </a:defRPr>
            </a:lvl3pPr>
            <a:lvl4pPr marL="1028700" indent="0">
              <a:buNone/>
              <a:defRPr sz="1500">
                <a:latin typeface="Arial" panose="020B0604020202020204" pitchFamily="34" charset="0"/>
                <a:cs typeface="Arial" panose="020B0604020202020204" pitchFamily="34" charset="0"/>
              </a:defRPr>
            </a:lvl4pPr>
            <a:lvl5pPr marL="1371600" indent="0">
              <a:buNone/>
              <a:defRPr sz="1500">
                <a:latin typeface="Arial" panose="020B0604020202020204" pitchFamily="34" charset="0"/>
                <a:cs typeface="Arial" panose="020B0604020202020204" pitchFamily="34" charset="0"/>
              </a:defRPr>
            </a:lvl5pPr>
          </a:lstStyle>
          <a:p>
            <a:pPr lvl="0"/>
            <a:r>
              <a:rPr lang="en-US" dirty="0"/>
              <a:t>Edit Master text styles</a:t>
            </a:r>
          </a:p>
        </p:txBody>
      </p:sp>
      <p:sp>
        <p:nvSpPr>
          <p:cNvPr id="10" name="Text Placeholder 7">
            <a:extLst>
              <a:ext uri="{FF2B5EF4-FFF2-40B4-BE49-F238E27FC236}">
                <a16:creationId xmlns:a16="http://schemas.microsoft.com/office/drawing/2014/main" id="{BC17537B-B51B-4B6D-AFD2-A0C33D2DE199}"/>
              </a:ext>
            </a:extLst>
          </p:cNvPr>
          <p:cNvSpPr>
            <a:spLocks noGrp="1"/>
          </p:cNvSpPr>
          <p:nvPr>
            <p:ph type="body" sz="quarter" idx="15"/>
          </p:nvPr>
        </p:nvSpPr>
        <p:spPr>
          <a:xfrm>
            <a:off x="4857533" y="1370464"/>
            <a:ext cx="1654419" cy="2443162"/>
          </a:xfrm>
          <a:prstGeom prst="rect">
            <a:avLst/>
          </a:prstGeom>
        </p:spPr>
        <p:txBody>
          <a:bodyPr/>
          <a:lstStyle>
            <a:lvl1pPr marL="0" indent="0" algn="ctr">
              <a:buNone/>
              <a:defRPr sz="1400" i="1">
                <a:solidFill>
                  <a:srgbClr val="423E40"/>
                </a:solidFill>
                <a:latin typeface="Arial" panose="020B0604020202020204" pitchFamily="34" charset="0"/>
                <a:cs typeface="Arial" panose="020B0604020202020204" pitchFamily="34" charset="0"/>
              </a:defRPr>
            </a:lvl1pPr>
            <a:lvl2pPr marL="342900" indent="0">
              <a:buNone/>
              <a:defRPr sz="1500">
                <a:latin typeface="Arial" panose="020B0604020202020204" pitchFamily="34" charset="0"/>
                <a:cs typeface="Arial" panose="020B0604020202020204" pitchFamily="34" charset="0"/>
              </a:defRPr>
            </a:lvl2pPr>
            <a:lvl3pPr marL="685800" indent="0">
              <a:buNone/>
              <a:defRPr sz="1500">
                <a:latin typeface="Arial" panose="020B0604020202020204" pitchFamily="34" charset="0"/>
                <a:cs typeface="Arial" panose="020B0604020202020204" pitchFamily="34" charset="0"/>
              </a:defRPr>
            </a:lvl3pPr>
            <a:lvl4pPr marL="1028700" indent="0">
              <a:buNone/>
              <a:defRPr sz="1500">
                <a:latin typeface="Arial" panose="020B0604020202020204" pitchFamily="34" charset="0"/>
                <a:cs typeface="Arial" panose="020B0604020202020204" pitchFamily="34" charset="0"/>
              </a:defRPr>
            </a:lvl4pPr>
            <a:lvl5pPr marL="1371600" indent="0">
              <a:buNone/>
              <a:defRPr sz="1500">
                <a:latin typeface="Arial" panose="020B0604020202020204" pitchFamily="34" charset="0"/>
                <a:cs typeface="Arial" panose="020B0604020202020204" pitchFamily="34" charset="0"/>
              </a:defRPr>
            </a:lvl5pPr>
          </a:lstStyle>
          <a:p>
            <a:pPr lvl="0"/>
            <a:r>
              <a:rPr lang="en-US" dirty="0"/>
              <a:t>Edit Master text styles</a:t>
            </a:r>
          </a:p>
        </p:txBody>
      </p:sp>
    </p:spTree>
    <p:extLst>
      <p:ext uri="{BB962C8B-B14F-4D97-AF65-F5344CB8AC3E}">
        <p14:creationId xmlns:p14="http://schemas.microsoft.com/office/powerpoint/2010/main" val="24551253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3" Type="http://schemas.openxmlformats.org/officeDocument/2006/relationships/slideLayout" Target="../slideLayouts/slideLayout48.xml"/><Relationship Id="rId2" Type="http://schemas.openxmlformats.org/officeDocument/2006/relationships/slideLayout" Target="../slideLayouts/slideLayout47.xml"/><Relationship Id="rId1" Type="http://schemas.openxmlformats.org/officeDocument/2006/relationships/slideLayout" Target="../slideLayouts/slideLayout46.xml"/><Relationship Id="rId6" Type="http://schemas.openxmlformats.org/officeDocument/2006/relationships/image" Target="../media/image17.png"/><Relationship Id="rId5" Type="http://schemas.openxmlformats.org/officeDocument/2006/relationships/image" Target="../media/image14.jpeg"/><Relationship Id="rId4" Type="http://schemas.openxmlformats.org/officeDocument/2006/relationships/theme" Target="../theme/theme10.xml"/></Relationships>
</file>

<file path=ppt/slideMasters/_rels/slideMaster11.xml.rels><?xml version="1.0" encoding="UTF-8" standalone="yes"?>
<Relationships xmlns="http://schemas.openxmlformats.org/package/2006/relationships"><Relationship Id="rId3" Type="http://schemas.openxmlformats.org/officeDocument/2006/relationships/slideLayout" Target="../slideLayouts/slideLayout51.xml"/><Relationship Id="rId2" Type="http://schemas.openxmlformats.org/officeDocument/2006/relationships/slideLayout" Target="../slideLayouts/slideLayout50.xml"/><Relationship Id="rId1" Type="http://schemas.openxmlformats.org/officeDocument/2006/relationships/slideLayout" Target="../slideLayouts/slideLayout49.xml"/><Relationship Id="rId6" Type="http://schemas.openxmlformats.org/officeDocument/2006/relationships/image" Target="../media/image18.png"/><Relationship Id="rId5" Type="http://schemas.openxmlformats.org/officeDocument/2006/relationships/image" Target="../media/image14.jpeg"/><Relationship Id="rId4" Type="http://schemas.openxmlformats.org/officeDocument/2006/relationships/theme" Target="../theme/theme1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image" Target="../media/image1.png"/><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theme" Target="../theme/theme2.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26.xml"/><Relationship Id="rId2" Type="http://schemas.openxmlformats.org/officeDocument/2006/relationships/slideLayout" Target="../slideLayouts/slideLayout25.xml"/><Relationship Id="rId1" Type="http://schemas.openxmlformats.org/officeDocument/2006/relationships/slideLayout" Target="../slideLayouts/slideLayout24.xml"/><Relationship Id="rId5" Type="http://schemas.openxmlformats.org/officeDocument/2006/relationships/image" Target="../media/image1.png"/><Relationship Id="rId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29.xml"/><Relationship Id="rId2" Type="http://schemas.openxmlformats.org/officeDocument/2006/relationships/slideLayout" Target="../slideLayouts/slideLayout28.xml"/><Relationship Id="rId1" Type="http://schemas.openxmlformats.org/officeDocument/2006/relationships/slideLayout" Target="../slideLayouts/slideLayout27.xml"/><Relationship Id="rId5" Type="http://schemas.openxmlformats.org/officeDocument/2006/relationships/image" Target="../media/image10.jpeg"/><Relationship Id="rId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32.xml"/><Relationship Id="rId2" Type="http://schemas.openxmlformats.org/officeDocument/2006/relationships/slideLayout" Target="../slideLayouts/slideLayout31.xml"/><Relationship Id="rId1" Type="http://schemas.openxmlformats.org/officeDocument/2006/relationships/slideLayout" Target="../slideLayouts/slideLayout30.xml"/><Relationship Id="rId6" Type="http://schemas.openxmlformats.org/officeDocument/2006/relationships/image" Target="../media/image11.jpeg"/><Relationship Id="rId5" Type="http://schemas.openxmlformats.org/officeDocument/2006/relationships/theme" Target="../theme/theme5.xml"/><Relationship Id="rId4" Type="http://schemas.openxmlformats.org/officeDocument/2006/relationships/slideLayout" Target="../slideLayouts/slideLayout33.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36.xml"/><Relationship Id="rId2" Type="http://schemas.openxmlformats.org/officeDocument/2006/relationships/slideLayout" Target="../slideLayouts/slideLayout35.xml"/><Relationship Id="rId1" Type="http://schemas.openxmlformats.org/officeDocument/2006/relationships/slideLayout" Target="../slideLayouts/slideLayout34.xml"/><Relationship Id="rId5" Type="http://schemas.openxmlformats.org/officeDocument/2006/relationships/image" Target="../media/image12.jpeg"/><Relationship Id="rId4"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3" Type="http://schemas.openxmlformats.org/officeDocument/2006/relationships/slideLayout" Target="../slideLayouts/slideLayout39.xml"/><Relationship Id="rId2" Type="http://schemas.openxmlformats.org/officeDocument/2006/relationships/slideLayout" Target="../slideLayouts/slideLayout38.xml"/><Relationship Id="rId1" Type="http://schemas.openxmlformats.org/officeDocument/2006/relationships/slideLayout" Target="../slideLayouts/slideLayout37.xml"/><Relationship Id="rId5" Type="http://schemas.openxmlformats.org/officeDocument/2006/relationships/image" Target="../media/image13.jpeg"/><Relationship Id="rId4"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3" Type="http://schemas.openxmlformats.org/officeDocument/2006/relationships/slideLayout" Target="../slideLayouts/slideLayout42.xml"/><Relationship Id="rId2" Type="http://schemas.openxmlformats.org/officeDocument/2006/relationships/slideLayout" Target="../slideLayouts/slideLayout41.xml"/><Relationship Id="rId1" Type="http://schemas.openxmlformats.org/officeDocument/2006/relationships/slideLayout" Target="../slideLayouts/slideLayout40.xml"/><Relationship Id="rId6" Type="http://schemas.openxmlformats.org/officeDocument/2006/relationships/image" Target="../media/image15.png"/><Relationship Id="rId5" Type="http://schemas.openxmlformats.org/officeDocument/2006/relationships/image" Target="../media/image14.jpeg"/><Relationship Id="rId4"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3" Type="http://schemas.openxmlformats.org/officeDocument/2006/relationships/slideLayout" Target="../slideLayouts/slideLayout45.xml"/><Relationship Id="rId2" Type="http://schemas.openxmlformats.org/officeDocument/2006/relationships/slideLayout" Target="../slideLayouts/slideLayout44.xml"/><Relationship Id="rId1" Type="http://schemas.openxmlformats.org/officeDocument/2006/relationships/slideLayout" Target="../slideLayouts/slideLayout43.xml"/><Relationship Id="rId6" Type="http://schemas.openxmlformats.org/officeDocument/2006/relationships/image" Target="../media/image16.png"/><Relationship Id="rId5" Type="http://schemas.openxmlformats.org/officeDocument/2006/relationships/image" Target="../media/image14.jpeg"/><Relationship Id="rId4" Type="http://schemas.openxmlformats.org/officeDocument/2006/relationships/theme" Target="../theme/theme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2" descr="C:\Users\don\Desktop\TRS imgs\Picture1.jpg">
            <a:extLst>
              <a:ext uri="{FF2B5EF4-FFF2-40B4-BE49-F238E27FC236}">
                <a16:creationId xmlns:a16="http://schemas.microsoft.com/office/drawing/2014/main" id="{D98292CE-E3B4-42A5-9183-79FBF5606C80}"/>
              </a:ext>
            </a:extLst>
          </p:cNvPr>
          <p:cNvPicPr>
            <a:picLocks noChangeAspect="1" noChangeArrowheads="1"/>
          </p:cNvPicPr>
          <p:nvPr userDrawn="1"/>
        </p:nvPicPr>
        <p:blipFill>
          <a:blip r:embed="rId15" cstate="print"/>
          <a:srcRect/>
          <a:stretch>
            <a:fillRect/>
          </a:stretch>
        </p:blipFill>
        <p:spPr bwMode="auto">
          <a:xfrm>
            <a:off x="0" y="-1"/>
            <a:ext cx="9144000" cy="6858001"/>
          </a:xfrm>
          <a:prstGeom prst="rect">
            <a:avLst/>
          </a:prstGeom>
          <a:noFill/>
        </p:spPr>
      </p:pic>
      <p:sp>
        <p:nvSpPr>
          <p:cNvPr id="8" name="Rectangle 7">
            <a:extLst>
              <a:ext uri="{FF2B5EF4-FFF2-40B4-BE49-F238E27FC236}">
                <a16:creationId xmlns:a16="http://schemas.microsoft.com/office/drawing/2014/main" id="{1A7AC2C1-A6FD-4E2A-A3AB-26D25E5898E0}"/>
              </a:ext>
            </a:extLst>
          </p:cNvPr>
          <p:cNvSpPr/>
          <p:nvPr userDrawn="1"/>
        </p:nvSpPr>
        <p:spPr>
          <a:xfrm>
            <a:off x="251520" y="6309320"/>
            <a:ext cx="1944872" cy="215444"/>
          </a:xfrm>
          <a:prstGeom prst="rect">
            <a:avLst/>
          </a:prstGeom>
        </p:spPr>
        <p:txBody>
          <a:bodyPr wrap="square">
            <a:spAutoFit/>
          </a:bodyPr>
          <a:lstStyle/>
          <a:p>
            <a:r>
              <a:rPr lang="en-US" sz="800" kern="0" spc="50" baseline="0" dirty="0">
                <a:solidFill>
                  <a:srgbClr val="093629"/>
                </a:solidFill>
                <a:latin typeface="Arial Narrow" panose="020B0606020202030204" pitchFamily="34" charset="0"/>
                <a:cs typeface="Arial" panose="020B0604020202020204" pitchFamily="34" charset="0"/>
              </a:rPr>
              <a:t>Copyright </a:t>
            </a:r>
            <a:r>
              <a:rPr lang="de-DE" sz="800" kern="0" spc="50" baseline="0" dirty="0">
                <a:solidFill>
                  <a:srgbClr val="093629"/>
                </a:solidFill>
                <a:latin typeface="Arial Narrow" panose="020B0606020202030204" pitchFamily="34" charset="0"/>
                <a:cs typeface="Arial" panose="020B0604020202020204" pitchFamily="34" charset="0"/>
              </a:rPr>
              <a:t>© 2019 TRS</a:t>
            </a:r>
            <a:r>
              <a:rPr lang="en-US" sz="800" kern="0" spc="50" baseline="0" dirty="0">
                <a:solidFill>
                  <a:srgbClr val="093629"/>
                </a:solidFill>
                <a:latin typeface="Arial Narrow" panose="020B0606020202030204" pitchFamily="34" charset="0"/>
                <a:cs typeface="Arial" panose="020B0604020202020204" pitchFamily="34" charset="0"/>
              </a:rPr>
              <a:t> </a:t>
            </a:r>
            <a:endParaRPr lang="de-DE" sz="800" kern="0" spc="50" baseline="0" dirty="0">
              <a:solidFill>
                <a:srgbClr val="093629"/>
              </a:solidFill>
              <a:latin typeface="Arial Narrow" panose="020B0606020202030204" pitchFamily="34" charset="0"/>
              <a:cs typeface="Arial" panose="020B0604020202020204" pitchFamily="34" charset="0"/>
            </a:endParaRPr>
          </a:p>
        </p:txBody>
      </p:sp>
      <p:sp>
        <p:nvSpPr>
          <p:cNvPr id="9" name="TextBox 8">
            <a:extLst>
              <a:ext uri="{FF2B5EF4-FFF2-40B4-BE49-F238E27FC236}">
                <a16:creationId xmlns:a16="http://schemas.microsoft.com/office/drawing/2014/main" id="{EFFD4647-1881-42EA-8014-6A330A0BE452}"/>
              </a:ext>
            </a:extLst>
          </p:cNvPr>
          <p:cNvSpPr txBox="1"/>
          <p:nvPr userDrawn="1"/>
        </p:nvSpPr>
        <p:spPr>
          <a:xfrm>
            <a:off x="8046720" y="6524037"/>
            <a:ext cx="980902" cy="253724"/>
          </a:xfrm>
          <a:prstGeom prst="rect">
            <a:avLst/>
          </a:prstGeom>
          <a:noFill/>
        </p:spPr>
        <p:txBody>
          <a:bodyPr wrap="square" rtlCol="0">
            <a:spAutoFit/>
          </a:bodyPr>
          <a:lstStyle/>
          <a:p>
            <a:pPr algn="r">
              <a:lnSpc>
                <a:spcPct val="150000"/>
              </a:lnSpc>
            </a:pPr>
            <a:fld id="{44623DDF-3750-49C8-83F6-E153728833E8}" type="slidenum">
              <a:rPr lang="en-SG" sz="800" kern="0" spc="50" baseline="0" smtClean="0">
                <a:solidFill>
                  <a:srgbClr val="5F5F5F"/>
                </a:solidFill>
                <a:latin typeface="Arial Narrow" panose="020B0606020202030204" pitchFamily="34" charset="0"/>
                <a:ea typeface="+mn-ea"/>
                <a:cs typeface="+mn-cs"/>
              </a:rPr>
              <a:pPr algn="r">
                <a:lnSpc>
                  <a:spcPct val="150000"/>
                </a:lnSpc>
              </a:pPr>
              <a:t>‹#›</a:t>
            </a:fld>
            <a:endParaRPr lang="en-SG" sz="800" kern="0" spc="50" baseline="0" dirty="0">
              <a:solidFill>
                <a:srgbClr val="5F5F5F"/>
              </a:solidFill>
              <a:latin typeface="Arial Narrow" panose="020B0606020202030204" pitchFamily="34" charset="0"/>
              <a:ea typeface="+mn-ea"/>
              <a:cs typeface="+mn-cs"/>
            </a:endParaRPr>
          </a:p>
        </p:txBody>
      </p:sp>
      <p:sp>
        <p:nvSpPr>
          <p:cNvPr id="10" name="Oval 9">
            <a:extLst>
              <a:ext uri="{FF2B5EF4-FFF2-40B4-BE49-F238E27FC236}">
                <a16:creationId xmlns:a16="http://schemas.microsoft.com/office/drawing/2014/main" id="{2844B947-0CD7-498D-8C33-A25D42FBB126}"/>
              </a:ext>
            </a:extLst>
          </p:cNvPr>
          <p:cNvSpPr/>
          <p:nvPr userDrawn="1"/>
        </p:nvSpPr>
        <p:spPr>
          <a:xfrm>
            <a:off x="-197568" y="-243409"/>
            <a:ext cx="2232248" cy="2160240"/>
          </a:xfrm>
          <a:prstGeom prst="ellipse">
            <a:avLst/>
          </a:prstGeom>
          <a:solidFill>
            <a:srgbClr val="0B42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11" name="Title 1">
            <a:extLst>
              <a:ext uri="{FF2B5EF4-FFF2-40B4-BE49-F238E27FC236}">
                <a16:creationId xmlns:a16="http://schemas.microsoft.com/office/drawing/2014/main" id="{EA51F817-A360-4E07-8E38-4EF971C7ED60}"/>
              </a:ext>
            </a:extLst>
          </p:cNvPr>
          <p:cNvSpPr txBox="1">
            <a:spLocks/>
          </p:cNvSpPr>
          <p:nvPr userDrawn="1"/>
        </p:nvSpPr>
        <p:spPr>
          <a:xfrm>
            <a:off x="0" y="173930"/>
            <a:ext cx="1837113" cy="1325563"/>
          </a:xfrm>
          <a:prstGeom prst="rect">
            <a:avLst/>
          </a:prstGeom>
        </p:spPr>
        <p:txBody>
          <a:bodyPr anchor="ctr">
            <a:noAutofit/>
          </a:bodyPr>
          <a:lstStyle>
            <a:lvl1pPr algn="ctr" defTabSz="914400" rtl="0" eaLnBrk="1" latinLnBrk="0" hangingPunct="1">
              <a:lnSpc>
                <a:spcPct val="90000"/>
              </a:lnSpc>
              <a:spcBef>
                <a:spcPct val="0"/>
              </a:spcBef>
              <a:buNone/>
              <a:defRPr sz="2400" b="1" kern="1200" spc="50" baseline="0">
                <a:solidFill>
                  <a:schemeClr val="bg1"/>
                </a:solidFill>
                <a:latin typeface="Arial Narrow" panose="020B0606020202030204" pitchFamily="34" charset="0"/>
                <a:ea typeface="+mj-ea"/>
                <a:cs typeface="+mj-cs"/>
              </a:defRPr>
            </a:lvl1pPr>
          </a:lstStyle>
          <a:p>
            <a:endParaRPr lang="en-US" dirty="0"/>
          </a:p>
        </p:txBody>
      </p:sp>
      <p:sp>
        <p:nvSpPr>
          <p:cNvPr id="12" name="Title Placeholder 11">
            <a:extLst>
              <a:ext uri="{FF2B5EF4-FFF2-40B4-BE49-F238E27FC236}">
                <a16:creationId xmlns:a16="http://schemas.microsoft.com/office/drawing/2014/main" id="{CF12D2E0-05F7-4010-946A-F3C7D4D45E10}"/>
              </a:ext>
            </a:extLst>
          </p:cNvPr>
          <p:cNvSpPr>
            <a:spLocks noGrp="1"/>
          </p:cNvSpPr>
          <p:nvPr>
            <p:ph type="title"/>
          </p:nvPr>
        </p:nvSpPr>
        <p:spPr>
          <a:xfrm>
            <a:off x="0" y="173930"/>
            <a:ext cx="1928553" cy="1325563"/>
          </a:xfrm>
          <a:prstGeom prst="rect">
            <a:avLst/>
          </a:prstGeom>
        </p:spPr>
        <p:txBody>
          <a:bodyPr vert="horz" lIns="91440" tIns="45720" rIns="91440" bIns="45720" rtlCol="0" anchor="ctr">
            <a:normAutofit/>
          </a:bodyPr>
          <a:lstStyle/>
          <a:p>
            <a:r>
              <a:rPr lang="en-US"/>
              <a:t>Click to edit Master title style</a:t>
            </a:r>
            <a:endParaRPr lang="en-SG" dirty="0"/>
          </a:p>
        </p:txBody>
      </p:sp>
    </p:spTree>
    <p:extLst>
      <p:ext uri="{BB962C8B-B14F-4D97-AF65-F5344CB8AC3E}">
        <p14:creationId xmlns:p14="http://schemas.microsoft.com/office/powerpoint/2010/main" val="3873834068"/>
      </p:ext>
    </p:extLst>
  </p:cSld>
  <p:clrMap bg1="lt1" tx1="dk1" bg2="lt2" tx2="dk2" accent1="accent1" accent2="accent2" accent3="accent3" accent4="accent4" accent5="accent5" accent6="accent6" hlink="hlink" folHlink="folHlink"/>
  <p:sldLayoutIdLst>
    <p:sldLayoutId id="2147483731" r:id="rId1"/>
    <p:sldLayoutId id="2147483754" r:id="rId2"/>
    <p:sldLayoutId id="2147483732" r:id="rId3"/>
    <p:sldLayoutId id="2147483753" r:id="rId4"/>
    <p:sldLayoutId id="2147483755" r:id="rId5"/>
    <p:sldLayoutId id="2147483734" r:id="rId6"/>
    <p:sldLayoutId id="2147483733" r:id="rId7"/>
    <p:sldLayoutId id="2147483746" r:id="rId8"/>
    <p:sldLayoutId id="2147483747" r:id="rId9"/>
    <p:sldLayoutId id="2147483748" r:id="rId10"/>
    <p:sldLayoutId id="2147483749" r:id="rId11"/>
    <p:sldLayoutId id="2147483750" r:id="rId12"/>
    <p:sldLayoutId id="2147483751" r:id="rId13"/>
  </p:sldLayoutIdLst>
  <p:txStyles>
    <p:titleStyle>
      <a:lvl1pPr algn="ctr" defTabSz="914400" rtl="0" eaLnBrk="1" latinLnBrk="0" hangingPunct="1">
        <a:lnSpc>
          <a:spcPct val="90000"/>
        </a:lnSpc>
        <a:spcBef>
          <a:spcPct val="0"/>
        </a:spcBef>
        <a:buNone/>
        <a:defRPr lang="en-SG" sz="2400" b="1" kern="1200" spc="50" baseline="0" dirty="0">
          <a:solidFill>
            <a:schemeClr val="bg1"/>
          </a:solidFill>
          <a:latin typeface="Arial Narrow" panose="020B06060202020302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tx1">
            <a:lumMod val="85000"/>
            <a:lumOff val="15000"/>
          </a:schemeClr>
        </a:solidFill>
        <a:effectLst/>
      </p:bgPr>
    </p:bg>
    <p:spTree>
      <p:nvGrpSpPr>
        <p:cNvPr id="1" name=""/>
        <p:cNvGrpSpPr/>
        <p:nvPr/>
      </p:nvGrpSpPr>
      <p:grpSpPr>
        <a:xfrm>
          <a:off x="0" y="0"/>
          <a:ext cx="0" cy="0"/>
          <a:chOff x="0" y="0"/>
          <a:chExt cx="0" cy="0"/>
        </a:xfrm>
      </p:grpSpPr>
      <p:pic>
        <p:nvPicPr>
          <p:cNvPr id="8" name="Picture 2" descr="C:\Users\don\Desktop\TRS imgs\Picture1.jpg"/>
          <p:cNvPicPr>
            <a:picLocks noChangeAspect="1" noChangeArrowheads="1"/>
          </p:cNvPicPr>
          <p:nvPr userDrawn="1"/>
        </p:nvPicPr>
        <p:blipFill>
          <a:blip r:embed="rId5" cstate="print"/>
          <a:srcRect/>
          <a:stretch>
            <a:fillRect/>
          </a:stretch>
        </p:blipFill>
        <p:spPr bwMode="auto">
          <a:xfrm>
            <a:off x="0" y="-1"/>
            <a:ext cx="9144000" cy="6858001"/>
          </a:xfrm>
          <a:prstGeom prst="rect">
            <a:avLst/>
          </a:prstGeom>
          <a:noFill/>
        </p:spPr>
      </p:pic>
      <p:sp>
        <p:nvSpPr>
          <p:cNvPr id="11" name="Oval 10"/>
          <p:cNvSpPr/>
          <p:nvPr/>
        </p:nvSpPr>
        <p:spPr>
          <a:xfrm>
            <a:off x="-252536" y="-27384"/>
            <a:ext cx="2232248" cy="2160240"/>
          </a:xfrm>
          <a:prstGeom prst="ellipse">
            <a:avLst/>
          </a:prstGeom>
          <a:solidFill>
            <a:srgbClr val="235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350" dirty="0"/>
          </a:p>
        </p:txBody>
      </p:sp>
      <p:sp>
        <p:nvSpPr>
          <p:cNvPr id="13" name="Oval 12"/>
          <p:cNvSpPr/>
          <p:nvPr/>
        </p:nvSpPr>
        <p:spPr>
          <a:xfrm>
            <a:off x="1403650" y="-315416"/>
            <a:ext cx="1413757" cy="1368152"/>
          </a:xfrm>
          <a:prstGeom prst="ellipse">
            <a:avLst/>
          </a:prstGeom>
          <a:solidFill>
            <a:srgbClr val="5EB2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350" dirty="0"/>
          </a:p>
        </p:txBody>
      </p:sp>
      <p:sp>
        <p:nvSpPr>
          <p:cNvPr id="14" name="Oval 13"/>
          <p:cNvSpPr/>
          <p:nvPr/>
        </p:nvSpPr>
        <p:spPr>
          <a:xfrm>
            <a:off x="467546" y="1772816"/>
            <a:ext cx="1413757" cy="1368152"/>
          </a:xfrm>
          <a:prstGeom prst="ellipse">
            <a:avLst/>
          </a:prstGeom>
          <a:solidFill>
            <a:srgbClr val="5EB2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350" dirty="0"/>
          </a:p>
        </p:txBody>
      </p:sp>
      <p:sp>
        <p:nvSpPr>
          <p:cNvPr id="15" name="Oval 14"/>
          <p:cNvSpPr/>
          <p:nvPr/>
        </p:nvSpPr>
        <p:spPr>
          <a:xfrm>
            <a:off x="1547665" y="620688"/>
            <a:ext cx="2232248" cy="2160240"/>
          </a:xfrm>
          <a:prstGeom prst="ellipse">
            <a:avLst/>
          </a:prstGeom>
          <a:solidFill>
            <a:srgbClr val="31A9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350" dirty="0"/>
          </a:p>
        </p:txBody>
      </p:sp>
      <p:pic>
        <p:nvPicPr>
          <p:cNvPr id="5122" name="Picture 2" descr="C:\Users\don\Desktop\TRS-PPT\TRS-PPT\Icons\security.png"/>
          <p:cNvPicPr>
            <a:picLocks noChangeAspect="1" noChangeArrowheads="1"/>
          </p:cNvPicPr>
          <p:nvPr userDrawn="1"/>
        </p:nvPicPr>
        <p:blipFill>
          <a:blip r:embed="rId6" cstate="print"/>
          <a:srcRect/>
          <a:stretch>
            <a:fillRect/>
          </a:stretch>
        </p:blipFill>
        <p:spPr bwMode="auto">
          <a:xfrm>
            <a:off x="-396552" y="-157175"/>
            <a:ext cx="2448272" cy="2317416"/>
          </a:xfrm>
          <a:prstGeom prst="rect">
            <a:avLst/>
          </a:prstGeom>
          <a:noFill/>
        </p:spPr>
      </p:pic>
      <p:sp>
        <p:nvSpPr>
          <p:cNvPr id="18" name="Rectangle 17">
            <a:extLst>
              <a:ext uri="{FF2B5EF4-FFF2-40B4-BE49-F238E27FC236}">
                <a16:creationId xmlns:a16="http://schemas.microsoft.com/office/drawing/2014/main" id="{44566C82-651E-44BD-A66A-DEC39D219FF5}"/>
              </a:ext>
            </a:extLst>
          </p:cNvPr>
          <p:cNvSpPr/>
          <p:nvPr userDrawn="1"/>
        </p:nvSpPr>
        <p:spPr>
          <a:xfrm>
            <a:off x="251520" y="6309320"/>
            <a:ext cx="1944872" cy="215444"/>
          </a:xfrm>
          <a:prstGeom prst="rect">
            <a:avLst/>
          </a:prstGeom>
        </p:spPr>
        <p:txBody>
          <a:bodyPr wrap="square">
            <a:spAutoFit/>
          </a:bodyPr>
          <a:lstStyle/>
          <a:p>
            <a:r>
              <a:rPr lang="en-US" sz="800" dirty="0">
                <a:solidFill>
                  <a:srgbClr val="093629"/>
                </a:solidFill>
                <a:latin typeface="Arial" panose="020B0604020202020204" pitchFamily="34" charset="0"/>
                <a:cs typeface="Arial" panose="020B0604020202020204" pitchFamily="34" charset="0"/>
              </a:rPr>
              <a:t>Copyright </a:t>
            </a:r>
            <a:r>
              <a:rPr lang="de-DE" sz="800" dirty="0">
                <a:solidFill>
                  <a:srgbClr val="093629"/>
                </a:solidFill>
                <a:latin typeface="Arial" panose="020B0604020202020204" pitchFamily="34" charset="0"/>
                <a:cs typeface="Arial" panose="020B0604020202020204" pitchFamily="34" charset="0"/>
              </a:rPr>
              <a:t>© 2019 TRS</a:t>
            </a:r>
            <a:r>
              <a:rPr lang="en-US" sz="800" dirty="0">
                <a:solidFill>
                  <a:srgbClr val="093629"/>
                </a:solidFill>
                <a:latin typeface="Arial" panose="020B0604020202020204" pitchFamily="34" charset="0"/>
                <a:cs typeface="Arial" panose="020B0604020202020204" pitchFamily="34" charset="0"/>
              </a:rPr>
              <a:t> </a:t>
            </a:r>
            <a:endParaRPr lang="de-DE" sz="800" dirty="0">
              <a:solidFill>
                <a:srgbClr val="093629"/>
              </a:solidFill>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93BA96BB-6EF1-499F-8A87-CE3B5718FEC8}"/>
              </a:ext>
            </a:extLst>
          </p:cNvPr>
          <p:cNvSpPr txBox="1"/>
          <p:nvPr userDrawn="1"/>
        </p:nvSpPr>
        <p:spPr>
          <a:xfrm>
            <a:off x="8046720" y="6524037"/>
            <a:ext cx="980902" cy="253724"/>
          </a:xfrm>
          <a:prstGeom prst="rect">
            <a:avLst/>
          </a:prstGeom>
          <a:noFill/>
        </p:spPr>
        <p:txBody>
          <a:bodyPr wrap="square" rtlCol="0">
            <a:spAutoFit/>
          </a:bodyPr>
          <a:lstStyle/>
          <a:p>
            <a:pPr algn="r">
              <a:lnSpc>
                <a:spcPct val="150000"/>
              </a:lnSpc>
            </a:pPr>
            <a:fld id="{44623DDF-3750-49C8-83F6-E153728833E8}" type="slidenum">
              <a:rPr lang="en-SG" sz="800" kern="0" spc="50" baseline="0" smtClean="0">
                <a:solidFill>
                  <a:srgbClr val="5F5F5F"/>
                </a:solidFill>
                <a:latin typeface="Arial Narrow" panose="020B0606020202030204" pitchFamily="34" charset="0"/>
                <a:ea typeface="+mn-ea"/>
                <a:cs typeface="+mn-cs"/>
              </a:rPr>
              <a:pPr algn="r">
                <a:lnSpc>
                  <a:spcPct val="150000"/>
                </a:lnSpc>
              </a:pPr>
              <a:t>‹#›</a:t>
            </a:fld>
            <a:endParaRPr lang="en-SG" sz="800" kern="0" spc="50" baseline="0" dirty="0">
              <a:solidFill>
                <a:srgbClr val="5F5F5F"/>
              </a:solidFill>
              <a:latin typeface="Arial Narrow" panose="020B0606020202030204" pitchFamily="34" charset="0"/>
              <a:ea typeface="+mn-ea"/>
              <a:cs typeface="+mn-cs"/>
            </a:endParaRPr>
          </a:p>
        </p:txBody>
      </p:sp>
    </p:spTree>
    <p:extLst>
      <p:ext uri="{BB962C8B-B14F-4D97-AF65-F5344CB8AC3E}">
        <p14:creationId xmlns:p14="http://schemas.microsoft.com/office/powerpoint/2010/main" val="3275415572"/>
      </p:ext>
    </p:extLst>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Lst>
  <p:txStyles>
    <p:titleStyle>
      <a:lvl1pPr algn="ctr" defTabSz="685800" rtl="0" eaLnBrk="1" latinLnBrk="0" hangingPunct="1">
        <a:spcBef>
          <a:spcPct val="0"/>
        </a:spcBef>
        <a:buNone/>
        <a:defRPr sz="3300" kern="1200">
          <a:solidFill>
            <a:schemeClr val="tx1"/>
          </a:solidFill>
          <a:latin typeface="+mj-lt"/>
          <a:ea typeface="+mj-ea"/>
          <a:cs typeface="+mj-cs"/>
        </a:defRPr>
      </a:lvl1pPr>
    </p:titleStyle>
    <p:bodyStyle>
      <a:lvl1pPr marL="257175" indent="-257175" algn="l" defTabSz="685800" rtl="0" eaLnBrk="1" latinLnBrk="0" hangingPunct="1">
        <a:spcBef>
          <a:spcPct val="20000"/>
        </a:spcBef>
        <a:buFont typeface="Arial"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tx1">
            <a:lumMod val="85000"/>
            <a:lumOff val="15000"/>
          </a:schemeClr>
        </a:solidFill>
        <a:effectLst/>
      </p:bgPr>
    </p:bg>
    <p:spTree>
      <p:nvGrpSpPr>
        <p:cNvPr id="1" name=""/>
        <p:cNvGrpSpPr/>
        <p:nvPr/>
      </p:nvGrpSpPr>
      <p:grpSpPr>
        <a:xfrm>
          <a:off x="0" y="0"/>
          <a:ext cx="0" cy="0"/>
          <a:chOff x="0" y="0"/>
          <a:chExt cx="0" cy="0"/>
        </a:xfrm>
      </p:grpSpPr>
      <p:pic>
        <p:nvPicPr>
          <p:cNvPr id="8" name="Picture 2" descr="C:\Users\don\Desktop\TRS imgs\Picture1.jpg"/>
          <p:cNvPicPr>
            <a:picLocks noChangeAspect="1" noChangeArrowheads="1"/>
          </p:cNvPicPr>
          <p:nvPr userDrawn="1"/>
        </p:nvPicPr>
        <p:blipFill>
          <a:blip r:embed="rId5" cstate="print"/>
          <a:srcRect/>
          <a:stretch>
            <a:fillRect/>
          </a:stretch>
        </p:blipFill>
        <p:spPr bwMode="auto">
          <a:xfrm>
            <a:off x="0" y="-1"/>
            <a:ext cx="9144000" cy="6858001"/>
          </a:xfrm>
          <a:prstGeom prst="rect">
            <a:avLst/>
          </a:prstGeom>
          <a:noFill/>
        </p:spPr>
      </p:pic>
      <p:sp>
        <p:nvSpPr>
          <p:cNvPr id="10" name="Oval 9"/>
          <p:cNvSpPr/>
          <p:nvPr userDrawn="1"/>
        </p:nvSpPr>
        <p:spPr>
          <a:xfrm>
            <a:off x="-252536" y="-27384"/>
            <a:ext cx="2232248" cy="2160240"/>
          </a:xfrm>
          <a:prstGeom prst="ellipse">
            <a:avLst/>
          </a:prstGeom>
          <a:solidFill>
            <a:srgbClr val="235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350" dirty="0"/>
          </a:p>
        </p:txBody>
      </p:sp>
      <p:sp>
        <p:nvSpPr>
          <p:cNvPr id="11" name="Oval 10"/>
          <p:cNvSpPr/>
          <p:nvPr userDrawn="1"/>
        </p:nvSpPr>
        <p:spPr>
          <a:xfrm>
            <a:off x="1403650" y="-315416"/>
            <a:ext cx="1413757" cy="1368152"/>
          </a:xfrm>
          <a:prstGeom prst="ellipse">
            <a:avLst/>
          </a:prstGeom>
          <a:solidFill>
            <a:srgbClr val="5EB2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350" dirty="0"/>
          </a:p>
        </p:txBody>
      </p:sp>
      <p:sp>
        <p:nvSpPr>
          <p:cNvPr id="12" name="Oval 11"/>
          <p:cNvSpPr/>
          <p:nvPr userDrawn="1"/>
        </p:nvSpPr>
        <p:spPr>
          <a:xfrm>
            <a:off x="467546" y="1772816"/>
            <a:ext cx="1413757" cy="1368152"/>
          </a:xfrm>
          <a:prstGeom prst="ellipse">
            <a:avLst/>
          </a:prstGeom>
          <a:solidFill>
            <a:srgbClr val="5EB2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350" dirty="0"/>
          </a:p>
        </p:txBody>
      </p:sp>
      <p:sp>
        <p:nvSpPr>
          <p:cNvPr id="13" name="Oval 12"/>
          <p:cNvSpPr/>
          <p:nvPr userDrawn="1"/>
        </p:nvSpPr>
        <p:spPr>
          <a:xfrm>
            <a:off x="1547665" y="620688"/>
            <a:ext cx="2232248" cy="2160240"/>
          </a:xfrm>
          <a:prstGeom prst="ellipse">
            <a:avLst/>
          </a:prstGeom>
          <a:solidFill>
            <a:srgbClr val="31A9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350" dirty="0"/>
          </a:p>
        </p:txBody>
      </p:sp>
      <p:pic>
        <p:nvPicPr>
          <p:cNvPr id="4098" name="Picture 2" descr="C:\Users\don\Desktop\TRS-PPT\TRS-PPT\Icons\forensics.png"/>
          <p:cNvPicPr>
            <a:picLocks noChangeAspect="1" noChangeArrowheads="1"/>
          </p:cNvPicPr>
          <p:nvPr userDrawn="1"/>
        </p:nvPicPr>
        <p:blipFill>
          <a:blip r:embed="rId6" cstate="print"/>
          <a:srcRect/>
          <a:stretch>
            <a:fillRect/>
          </a:stretch>
        </p:blipFill>
        <p:spPr bwMode="auto">
          <a:xfrm>
            <a:off x="-396552" y="-315416"/>
            <a:ext cx="2520280" cy="2385575"/>
          </a:xfrm>
          <a:prstGeom prst="rect">
            <a:avLst/>
          </a:prstGeom>
          <a:noFill/>
        </p:spPr>
      </p:pic>
      <p:sp>
        <p:nvSpPr>
          <p:cNvPr id="18" name="Rectangle 17">
            <a:extLst>
              <a:ext uri="{FF2B5EF4-FFF2-40B4-BE49-F238E27FC236}">
                <a16:creationId xmlns:a16="http://schemas.microsoft.com/office/drawing/2014/main" id="{A73AA734-284B-445C-81A4-7FAB4DC208F5}"/>
              </a:ext>
            </a:extLst>
          </p:cNvPr>
          <p:cNvSpPr/>
          <p:nvPr userDrawn="1"/>
        </p:nvSpPr>
        <p:spPr>
          <a:xfrm>
            <a:off x="251520" y="6309320"/>
            <a:ext cx="1944872" cy="215444"/>
          </a:xfrm>
          <a:prstGeom prst="rect">
            <a:avLst/>
          </a:prstGeom>
        </p:spPr>
        <p:txBody>
          <a:bodyPr wrap="square">
            <a:spAutoFit/>
          </a:bodyPr>
          <a:lstStyle/>
          <a:p>
            <a:r>
              <a:rPr lang="en-US" sz="800" dirty="0">
                <a:solidFill>
                  <a:srgbClr val="093629"/>
                </a:solidFill>
                <a:latin typeface="Arial" panose="020B0604020202020204" pitchFamily="34" charset="0"/>
                <a:cs typeface="Arial" panose="020B0604020202020204" pitchFamily="34" charset="0"/>
              </a:rPr>
              <a:t>Copyright </a:t>
            </a:r>
            <a:r>
              <a:rPr lang="de-DE" sz="800" dirty="0">
                <a:solidFill>
                  <a:srgbClr val="093629"/>
                </a:solidFill>
                <a:latin typeface="Arial" panose="020B0604020202020204" pitchFamily="34" charset="0"/>
                <a:cs typeface="Arial" panose="020B0604020202020204" pitchFamily="34" charset="0"/>
              </a:rPr>
              <a:t>© 2019 TRS</a:t>
            </a:r>
            <a:r>
              <a:rPr lang="en-US" sz="800" dirty="0">
                <a:solidFill>
                  <a:srgbClr val="093629"/>
                </a:solidFill>
                <a:latin typeface="Arial" panose="020B0604020202020204" pitchFamily="34" charset="0"/>
                <a:cs typeface="Arial" panose="020B0604020202020204" pitchFamily="34" charset="0"/>
              </a:rPr>
              <a:t> </a:t>
            </a:r>
            <a:endParaRPr lang="de-DE" sz="800" dirty="0">
              <a:solidFill>
                <a:srgbClr val="093629"/>
              </a:solidFill>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5F4CCF71-833C-4BEA-A4B8-5E5301401C76}"/>
              </a:ext>
            </a:extLst>
          </p:cNvPr>
          <p:cNvSpPr txBox="1"/>
          <p:nvPr userDrawn="1"/>
        </p:nvSpPr>
        <p:spPr>
          <a:xfrm>
            <a:off x="8046720" y="6524037"/>
            <a:ext cx="980902" cy="253724"/>
          </a:xfrm>
          <a:prstGeom prst="rect">
            <a:avLst/>
          </a:prstGeom>
          <a:noFill/>
        </p:spPr>
        <p:txBody>
          <a:bodyPr wrap="square" rtlCol="0">
            <a:spAutoFit/>
          </a:bodyPr>
          <a:lstStyle/>
          <a:p>
            <a:pPr algn="r">
              <a:lnSpc>
                <a:spcPct val="150000"/>
              </a:lnSpc>
            </a:pPr>
            <a:fld id="{44623DDF-3750-49C8-83F6-E153728833E8}" type="slidenum">
              <a:rPr lang="en-SG" sz="800" kern="0" spc="50" baseline="0" smtClean="0">
                <a:solidFill>
                  <a:srgbClr val="5F5F5F"/>
                </a:solidFill>
                <a:latin typeface="Arial Narrow" panose="020B0606020202030204" pitchFamily="34" charset="0"/>
                <a:ea typeface="+mn-ea"/>
                <a:cs typeface="+mn-cs"/>
              </a:rPr>
              <a:pPr algn="r">
                <a:lnSpc>
                  <a:spcPct val="150000"/>
                </a:lnSpc>
              </a:pPr>
              <a:t>‹#›</a:t>
            </a:fld>
            <a:endParaRPr lang="en-SG" sz="800" kern="0" spc="50" baseline="0" dirty="0">
              <a:solidFill>
                <a:srgbClr val="5F5F5F"/>
              </a:solidFill>
              <a:latin typeface="Arial Narrow" panose="020B0606020202030204" pitchFamily="34" charset="0"/>
              <a:ea typeface="+mn-ea"/>
              <a:cs typeface="+mn-cs"/>
            </a:endParaRPr>
          </a:p>
        </p:txBody>
      </p:sp>
    </p:spTree>
    <p:extLst>
      <p:ext uri="{BB962C8B-B14F-4D97-AF65-F5344CB8AC3E}">
        <p14:creationId xmlns:p14="http://schemas.microsoft.com/office/powerpoint/2010/main" val="789476062"/>
      </p:ext>
    </p:extLst>
  </p:cSld>
  <p:clrMap bg1="lt1" tx1="dk1" bg2="lt2" tx2="dk2" accent1="accent1" accent2="accent2" accent3="accent3" accent4="accent4" accent5="accent5" accent6="accent6" hlink="hlink" folHlink="folHlink"/>
  <p:sldLayoutIdLst>
    <p:sldLayoutId id="2147483718" r:id="rId1"/>
    <p:sldLayoutId id="2147483719" r:id="rId2"/>
    <p:sldLayoutId id="2147483720" r:id="rId3"/>
  </p:sldLayoutIdLst>
  <p:txStyles>
    <p:titleStyle>
      <a:lvl1pPr algn="ctr" defTabSz="685800" rtl="0" eaLnBrk="1" latinLnBrk="0" hangingPunct="1">
        <a:spcBef>
          <a:spcPct val="0"/>
        </a:spcBef>
        <a:buNone/>
        <a:defRPr sz="3300" kern="1200">
          <a:solidFill>
            <a:schemeClr val="tx1"/>
          </a:solidFill>
          <a:latin typeface="+mj-lt"/>
          <a:ea typeface="+mj-ea"/>
          <a:cs typeface="+mj-cs"/>
        </a:defRPr>
      </a:lvl1pPr>
    </p:titleStyle>
    <p:bodyStyle>
      <a:lvl1pPr marL="257175" indent="-257175" algn="l" defTabSz="685800" rtl="0" eaLnBrk="1" latinLnBrk="0" hangingPunct="1">
        <a:spcBef>
          <a:spcPct val="20000"/>
        </a:spcBef>
        <a:buFont typeface="Arial"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2" descr="C:\Users\don\Desktop\TRS imgs\Picture1.jpg">
            <a:extLst>
              <a:ext uri="{FF2B5EF4-FFF2-40B4-BE49-F238E27FC236}">
                <a16:creationId xmlns:a16="http://schemas.microsoft.com/office/drawing/2014/main" id="{D60631C4-0FAD-4777-809E-EE2CE9E4FC46}"/>
              </a:ext>
            </a:extLst>
          </p:cNvPr>
          <p:cNvPicPr>
            <a:picLocks noChangeAspect="1" noChangeArrowheads="1"/>
          </p:cNvPicPr>
          <p:nvPr userDrawn="1"/>
        </p:nvPicPr>
        <p:blipFill>
          <a:blip r:embed="rId12" cstate="print"/>
          <a:srcRect/>
          <a:stretch>
            <a:fillRect/>
          </a:stretch>
        </p:blipFill>
        <p:spPr bwMode="auto">
          <a:xfrm>
            <a:off x="0" y="-1"/>
            <a:ext cx="9144000" cy="6858001"/>
          </a:xfrm>
          <a:prstGeom prst="rect">
            <a:avLst/>
          </a:prstGeom>
          <a:noFill/>
        </p:spPr>
      </p:pic>
      <p:sp>
        <p:nvSpPr>
          <p:cNvPr id="8" name="Rectangle 7">
            <a:extLst>
              <a:ext uri="{FF2B5EF4-FFF2-40B4-BE49-F238E27FC236}">
                <a16:creationId xmlns:a16="http://schemas.microsoft.com/office/drawing/2014/main" id="{B363833D-1159-41E6-A1DA-CFCD3C6E7BB6}"/>
              </a:ext>
            </a:extLst>
          </p:cNvPr>
          <p:cNvSpPr/>
          <p:nvPr userDrawn="1"/>
        </p:nvSpPr>
        <p:spPr>
          <a:xfrm>
            <a:off x="251520" y="6309320"/>
            <a:ext cx="1944872" cy="215444"/>
          </a:xfrm>
          <a:prstGeom prst="rect">
            <a:avLst/>
          </a:prstGeom>
        </p:spPr>
        <p:txBody>
          <a:bodyPr wrap="square">
            <a:spAutoFit/>
          </a:bodyPr>
          <a:lstStyle/>
          <a:p>
            <a:r>
              <a:rPr lang="en-US" sz="800" kern="0" spc="50" baseline="0" dirty="0">
                <a:solidFill>
                  <a:srgbClr val="093629"/>
                </a:solidFill>
                <a:latin typeface="Arial Narrow" panose="020B0606020202030204" pitchFamily="34" charset="0"/>
                <a:cs typeface="Arial" panose="020B0604020202020204" pitchFamily="34" charset="0"/>
              </a:rPr>
              <a:t>Copyright </a:t>
            </a:r>
            <a:r>
              <a:rPr lang="de-DE" sz="800" kern="0" spc="50" baseline="0" dirty="0">
                <a:solidFill>
                  <a:srgbClr val="093629"/>
                </a:solidFill>
                <a:latin typeface="Arial Narrow" panose="020B0606020202030204" pitchFamily="34" charset="0"/>
                <a:cs typeface="Arial" panose="020B0604020202020204" pitchFamily="34" charset="0"/>
              </a:rPr>
              <a:t>© 2019 TRS</a:t>
            </a:r>
            <a:r>
              <a:rPr lang="en-US" sz="800" kern="0" spc="50" baseline="0" dirty="0">
                <a:solidFill>
                  <a:srgbClr val="093629"/>
                </a:solidFill>
                <a:latin typeface="Arial Narrow" panose="020B0606020202030204" pitchFamily="34" charset="0"/>
                <a:cs typeface="Arial" panose="020B0604020202020204" pitchFamily="34" charset="0"/>
              </a:rPr>
              <a:t> </a:t>
            </a:r>
            <a:endParaRPr lang="de-DE" sz="800" kern="0" spc="50" baseline="0" dirty="0">
              <a:solidFill>
                <a:srgbClr val="093629"/>
              </a:solidFill>
              <a:latin typeface="Arial Narrow" panose="020B0606020202030204" pitchFamily="34" charset="0"/>
              <a:cs typeface="Arial" panose="020B0604020202020204" pitchFamily="34" charset="0"/>
            </a:endParaRPr>
          </a:p>
        </p:txBody>
      </p:sp>
      <p:sp>
        <p:nvSpPr>
          <p:cNvPr id="9" name="TextBox 8">
            <a:extLst>
              <a:ext uri="{FF2B5EF4-FFF2-40B4-BE49-F238E27FC236}">
                <a16:creationId xmlns:a16="http://schemas.microsoft.com/office/drawing/2014/main" id="{DB76E05B-72DE-4093-A128-2CD0F731F7ED}"/>
              </a:ext>
            </a:extLst>
          </p:cNvPr>
          <p:cNvSpPr txBox="1"/>
          <p:nvPr userDrawn="1"/>
        </p:nvSpPr>
        <p:spPr>
          <a:xfrm>
            <a:off x="8046720" y="6524037"/>
            <a:ext cx="980902" cy="253724"/>
          </a:xfrm>
          <a:prstGeom prst="rect">
            <a:avLst/>
          </a:prstGeom>
          <a:noFill/>
        </p:spPr>
        <p:txBody>
          <a:bodyPr wrap="square" rtlCol="0">
            <a:spAutoFit/>
          </a:bodyPr>
          <a:lstStyle/>
          <a:p>
            <a:pPr algn="r">
              <a:lnSpc>
                <a:spcPct val="150000"/>
              </a:lnSpc>
            </a:pPr>
            <a:fld id="{44623DDF-3750-49C8-83F6-E153728833E8}" type="slidenum">
              <a:rPr lang="en-SG" sz="800" kern="0" spc="50" baseline="0" smtClean="0">
                <a:solidFill>
                  <a:srgbClr val="5F5F5F"/>
                </a:solidFill>
                <a:latin typeface="Arial Narrow" panose="020B0606020202030204" pitchFamily="34" charset="0"/>
                <a:ea typeface="+mn-ea"/>
                <a:cs typeface="+mn-cs"/>
              </a:rPr>
              <a:pPr algn="r">
                <a:lnSpc>
                  <a:spcPct val="150000"/>
                </a:lnSpc>
              </a:pPr>
              <a:t>‹#›</a:t>
            </a:fld>
            <a:endParaRPr lang="en-SG" sz="800" kern="0" spc="50" baseline="0" dirty="0">
              <a:solidFill>
                <a:srgbClr val="5F5F5F"/>
              </a:solidFill>
              <a:latin typeface="Arial Narrow" panose="020B0606020202030204" pitchFamily="34" charset="0"/>
              <a:ea typeface="+mn-ea"/>
              <a:cs typeface="+mn-cs"/>
            </a:endParaRPr>
          </a:p>
        </p:txBody>
      </p:sp>
    </p:spTree>
    <p:extLst>
      <p:ext uri="{BB962C8B-B14F-4D97-AF65-F5344CB8AC3E}">
        <p14:creationId xmlns:p14="http://schemas.microsoft.com/office/powerpoint/2010/main" val="3207005265"/>
      </p:ext>
    </p:extLst>
  </p:cSld>
  <p:clrMap bg1="lt1" tx1="dk1" bg2="lt2" tx2="dk2" accent1="accent1" accent2="accent2" accent3="accent3" accent4="accent4" accent5="accent5" accent6="accent6" hlink="hlink" folHlink="folHlink"/>
  <p:sldLayoutIdLst>
    <p:sldLayoutId id="2147483689" r:id="rId1"/>
    <p:sldLayoutId id="2147483738" r:id="rId2"/>
    <p:sldLayoutId id="2147483680" r:id="rId3"/>
    <p:sldLayoutId id="2147483681" r:id="rId4"/>
    <p:sldLayoutId id="2147483682" r:id="rId5"/>
    <p:sldLayoutId id="2147483683" r:id="rId6"/>
    <p:sldLayoutId id="2147483685" r:id="rId7"/>
    <p:sldLayoutId id="2147483686" r:id="rId8"/>
    <p:sldLayoutId id="2147483687" r:id="rId9"/>
    <p:sldLayoutId id="2147483744" r:id="rId10"/>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2" descr="C:\Users\don\Desktop\TRS imgs\Picture1.jpg">
            <a:extLst>
              <a:ext uri="{FF2B5EF4-FFF2-40B4-BE49-F238E27FC236}">
                <a16:creationId xmlns:a16="http://schemas.microsoft.com/office/drawing/2014/main" id="{D60631C4-0FAD-4777-809E-EE2CE9E4FC46}"/>
              </a:ext>
            </a:extLst>
          </p:cNvPr>
          <p:cNvPicPr>
            <a:picLocks noChangeAspect="1" noChangeArrowheads="1"/>
          </p:cNvPicPr>
          <p:nvPr userDrawn="1"/>
        </p:nvPicPr>
        <p:blipFill>
          <a:blip r:embed="rId5" cstate="print"/>
          <a:srcRect/>
          <a:stretch>
            <a:fillRect/>
          </a:stretch>
        </p:blipFill>
        <p:spPr bwMode="auto">
          <a:xfrm>
            <a:off x="0" y="-1"/>
            <a:ext cx="9144000" cy="6858001"/>
          </a:xfrm>
          <a:prstGeom prst="rect">
            <a:avLst/>
          </a:prstGeom>
          <a:noFill/>
        </p:spPr>
      </p:pic>
      <p:sp>
        <p:nvSpPr>
          <p:cNvPr id="8" name="Rectangle 7">
            <a:extLst>
              <a:ext uri="{FF2B5EF4-FFF2-40B4-BE49-F238E27FC236}">
                <a16:creationId xmlns:a16="http://schemas.microsoft.com/office/drawing/2014/main" id="{B363833D-1159-41E6-A1DA-CFCD3C6E7BB6}"/>
              </a:ext>
            </a:extLst>
          </p:cNvPr>
          <p:cNvSpPr/>
          <p:nvPr userDrawn="1"/>
        </p:nvSpPr>
        <p:spPr>
          <a:xfrm>
            <a:off x="251520" y="6309320"/>
            <a:ext cx="1944872" cy="215444"/>
          </a:xfrm>
          <a:prstGeom prst="rect">
            <a:avLst/>
          </a:prstGeom>
        </p:spPr>
        <p:txBody>
          <a:bodyPr wrap="square">
            <a:spAutoFit/>
          </a:bodyPr>
          <a:lstStyle/>
          <a:p>
            <a:r>
              <a:rPr lang="en-US" sz="800" kern="0" spc="50" baseline="0" dirty="0">
                <a:solidFill>
                  <a:srgbClr val="093629"/>
                </a:solidFill>
                <a:latin typeface="Arial Narrow" panose="020B0606020202030204" pitchFamily="34" charset="0"/>
                <a:cs typeface="Arial" panose="020B0604020202020204" pitchFamily="34" charset="0"/>
              </a:rPr>
              <a:t>Copyright </a:t>
            </a:r>
            <a:r>
              <a:rPr lang="de-DE" sz="800" kern="0" spc="50" baseline="0" dirty="0">
                <a:solidFill>
                  <a:srgbClr val="093629"/>
                </a:solidFill>
                <a:latin typeface="Arial Narrow" panose="020B0606020202030204" pitchFamily="34" charset="0"/>
                <a:cs typeface="Arial" panose="020B0604020202020204" pitchFamily="34" charset="0"/>
              </a:rPr>
              <a:t>© 2019 TRS</a:t>
            </a:r>
            <a:r>
              <a:rPr lang="en-US" sz="800" kern="0" spc="50" baseline="0" dirty="0">
                <a:solidFill>
                  <a:srgbClr val="093629"/>
                </a:solidFill>
                <a:latin typeface="Arial Narrow" panose="020B0606020202030204" pitchFamily="34" charset="0"/>
                <a:cs typeface="Arial" panose="020B0604020202020204" pitchFamily="34" charset="0"/>
              </a:rPr>
              <a:t> </a:t>
            </a:r>
            <a:endParaRPr lang="de-DE" sz="800" kern="0" spc="50" baseline="0" dirty="0">
              <a:solidFill>
                <a:srgbClr val="093629"/>
              </a:solidFill>
              <a:latin typeface="Arial Narrow" panose="020B0606020202030204" pitchFamily="34" charset="0"/>
              <a:cs typeface="Arial" panose="020B0604020202020204" pitchFamily="34" charset="0"/>
            </a:endParaRPr>
          </a:p>
        </p:txBody>
      </p:sp>
      <p:sp>
        <p:nvSpPr>
          <p:cNvPr id="9" name="TextBox 8">
            <a:extLst>
              <a:ext uri="{FF2B5EF4-FFF2-40B4-BE49-F238E27FC236}">
                <a16:creationId xmlns:a16="http://schemas.microsoft.com/office/drawing/2014/main" id="{DB76E05B-72DE-4093-A128-2CD0F731F7ED}"/>
              </a:ext>
            </a:extLst>
          </p:cNvPr>
          <p:cNvSpPr txBox="1"/>
          <p:nvPr userDrawn="1"/>
        </p:nvSpPr>
        <p:spPr>
          <a:xfrm>
            <a:off x="8046720" y="6524037"/>
            <a:ext cx="980902" cy="253724"/>
          </a:xfrm>
          <a:prstGeom prst="rect">
            <a:avLst/>
          </a:prstGeom>
          <a:noFill/>
        </p:spPr>
        <p:txBody>
          <a:bodyPr wrap="square" rtlCol="0">
            <a:spAutoFit/>
          </a:bodyPr>
          <a:lstStyle/>
          <a:p>
            <a:pPr algn="r">
              <a:lnSpc>
                <a:spcPct val="150000"/>
              </a:lnSpc>
            </a:pPr>
            <a:fld id="{44623DDF-3750-49C8-83F6-E153728833E8}" type="slidenum">
              <a:rPr lang="en-SG" sz="800" kern="0" spc="50" baseline="0" smtClean="0">
                <a:solidFill>
                  <a:srgbClr val="5F5F5F"/>
                </a:solidFill>
                <a:latin typeface="Arial Narrow" panose="020B0606020202030204" pitchFamily="34" charset="0"/>
                <a:ea typeface="+mn-ea"/>
                <a:cs typeface="+mn-cs"/>
              </a:rPr>
              <a:pPr algn="r">
                <a:lnSpc>
                  <a:spcPct val="150000"/>
                </a:lnSpc>
              </a:pPr>
              <a:t>‹#›</a:t>
            </a:fld>
            <a:endParaRPr lang="en-SG" sz="800" kern="0" spc="50" baseline="0" dirty="0">
              <a:solidFill>
                <a:srgbClr val="5F5F5F"/>
              </a:solidFill>
              <a:latin typeface="Arial Narrow" panose="020B0606020202030204" pitchFamily="34" charset="0"/>
              <a:ea typeface="+mn-ea"/>
              <a:cs typeface="+mn-cs"/>
            </a:endParaRPr>
          </a:p>
        </p:txBody>
      </p:sp>
    </p:spTree>
    <p:extLst>
      <p:ext uri="{BB962C8B-B14F-4D97-AF65-F5344CB8AC3E}">
        <p14:creationId xmlns:p14="http://schemas.microsoft.com/office/powerpoint/2010/main" val="661472661"/>
      </p:ext>
    </p:extLst>
  </p:cSld>
  <p:clrMap bg1="lt1" tx1="dk1" bg2="lt2" tx2="dk2" accent1="accent1" accent2="accent2" accent3="accent3" accent4="accent4" accent5="accent5" accent6="accent6" hlink="hlink" folHlink="folHlink"/>
  <p:sldLayoutIdLst>
    <p:sldLayoutId id="2147483736" r:id="rId1"/>
    <p:sldLayoutId id="2147483737" r:id="rId2"/>
    <p:sldLayoutId id="2147483752" r:id="rId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tx1">
            <a:lumMod val="85000"/>
            <a:lumOff val="15000"/>
          </a:schemeClr>
        </a:solidFill>
        <a:effectLst/>
      </p:bgPr>
    </p:bg>
    <p:spTree>
      <p:nvGrpSpPr>
        <p:cNvPr id="1" name=""/>
        <p:cNvGrpSpPr/>
        <p:nvPr/>
      </p:nvGrpSpPr>
      <p:grpSpPr>
        <a:xfrm>
          <a:off x="0" y="0"/>
          <a:ext cx="0" cy="0"/>
          <a:chOff x="0" y="0"/>
          <a:chExt cx="0" cy="0"/>
        </a:xfrm>
      </p:grpSpPr>
      <p:pic>
        <p:nvPicPr>
          <p:cNvPr id="8" name="Picture 7" descr="BG3.jpg">
            <a:extLst>
              <a:ext uri="{FF2B5EF4-FFF2-40B4-BE49-F238E27FC236}">
                <a16:creationId xmlns:a16="http://schemas.microsoft.com/office/drawing/2014/main" id="{F79A6214-BF97-45A0-AA5E-E381B11457FE}"/>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2258100020"/>
      </p:ext>
    </p:extLst>
  </p:cSld>
  <p:clrMap bg1="lt1" tx1="dk1" bg2="lt2" tx2="dk2" accent1="accent1" accent2="accent2" accent3="accent3" accent4="accent4" accent5="accent5" accent6="accent6" hlink="hlink" folHlink="folHlink"/>
  <p:sldLayoutIdLst>
    <p:sldLayoutId id="2147483692" r:id="rId1"/>
    <p:sldLayoutId id="2147483726" r:id="rId2"/>
    <p:sldLayoutId id="2147483743" r:id="rId3"/>
  </p:sldLayoutIdLst>
  <p:txStyles>
    <p:titleStyle>
      <a:lvl1pPr algn="ctr" defTabSz="685800" rtl="0" eaLnBrk="1" latinLnBrk="0" hangingPunct="1">
        <a:lnSpc>
          <a:spcPct val="90000"/>
        </a:lnSpc>
        <a:spcBef>
          <a:spcPct val="0"/>
        </a:spcBef>
        <a:buNone/>
        <a:defRPr sz="4000" b="1" kern="0" spc="50" baseline="0">
          <a:solidFill>
            <a:schemeClr val="bg1"/>
          </a:solidFill>
          <a:latin typeface="Arial Narrow" panose="020B0606020202030204" pitchFamily="34" charset="0"/>
          <a:ea typeface="+mj-ea"/>
          <a:cs typeface="Arial" panose="020B0604020202020204" pitchFamily="34" charset="0"/>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descr="BG4.jpg">
            <a:extLst>
              <a:ext uri="{FF2B5EF4-FFF2-40B4-BE49-F238E27FC236}">
                <a16:creationId xmlns:a16="http://schemas.microsoft.com/office/drawing/2014/main" id="{50CABBB4-A1BA-4C5B-8850-0F9452115F47}"/>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4167725238"/>
      </p:ext>
    </p:extLst>
  </p:cSld>
  <p:clrMap bg1="lt1" tx1="dk1" bg2="lt2" tx2="dk2" accent1="accent1" accent2="accent2" accent3="accent3" accent4="accent4" accent5="accent5" accent6="accent6" hlink="hlink" folHlink="folHlink"/>
  <p:sldLayoutIdLst>
    <p:sldLayoutId id="2147483694" r:id="rId1"/>
    <p:sldLayoutId id="2147483727" r:id="rId2"/>
    <p:sldLayoutId id="2147483740" r:id="rId3"/>
    <p:sldLayoutId id="2147483745" r:id="rId4"/>
  </p:sldLayoutIdLst>
  <p:txStyles>
    <p:titleStyle>
      <a:lvl1pPr algn="ctr" defTabSz="685800" rtl="0" eaLnBrk="1" latinLnBrk="0" hangingPunct="1">
        <a:lnSpc>
          <a:spcPct val="90000"/>
        </a:lnSpc>
        <a:spcBef>
          <a:spcPct val="0"/>
        </a:spcBef>
        <a:buNone/>
        <a:defRPr lang="en-SG" sz="4000" b="1" kern="0" spc="50" baseline="0" dirty="0" smtClean="0">
          <a:solidFill>
            <a:schemeClr val="bg1"/>
          </a:solidFill>
          <a:latin typeface="Arial Narrow" panose="020B0606020202030204" pitchFamily="34" charset="0"/>
          <a:ea typeface="+mj-ea"/>
          <a:cs typeface="Arial" panose="020B0604020202020204" pitchFamily="34" charset="0"/>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descr="BG5.jpg">
            <a:extLst>
              <a:ext uri="{FF2B5EF4-FFF2-40B4-BE49-F238E27FC236}">
                <a16:creationId xmlns:a16="http://schemas.microsoft.com/office/drawing/2014/main" id="{578E1429-1AF2-49BC-8C3C-AA9DEF9AFB7D}"/>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1739586870"/>
      </p:ext>
    </p:extLst>
  </p:cSld>
  <p:clrMap bg1="lt1" tx1="dk1" bg2="lt2" tx2="dk2" accent1="accent1" accent2="accent2" accent3="accent3" accent4="accent4" accent5="accent5" accent6="accent6" hlink="hlink" folHlink="folHlink"/>
  <p:sldLayoutIdLst>
    <p:sldLayoutId id="2147483696" r:id="rId1"/>
    <p:sldLayoutId id="2147483728" r:id="rId2"/>
    <p:sldLayoutId id="2147483741" r:id="rId3"/>
  </p:sldLayoutIdLst>
  <p:txStyles>
    <p:titleStyle>
      <a:lvl1pPr algn="ctr" defTabSz="685800" rtl="0" eaLnBrk="1" latinLnBrk="0" hangingPunct="1">
        <a:lnSpc>
          <a:spcPct val="90000"/>
        </a:lnSpc>
        <a:spcBef>
          <a:spcPct val="0"/>
        </a:spcBef>
        <a:buNone/>
        <a:defRPr sz="2100" kern="1200">
          <a:solidFill>
            <a:schemeClr val="bg1"/>
          </a:solidFill>
          <a:latin typeface="Arial" panose="020B0604020202020204" pitchFamily="34" charset="0"/>
          <a:ea typeface="+mj-ea"/>
          <a:cs typeface="Arial" panose="020B0604020202020204" pitchFamily="34" charset="0"/>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descr="BG6.jpg">
            <a:extLst>
              <a:ext uri="{FF2B5EF4-FFF2-40B4-BE49-F238E27FC236}">
                <a16:creationId xmlns:a16="http://schemas.microsoft.com/office/drawing/2014/main" id="{2ACC3DCB-4169-4812-8239-1AF11AA297A0}"/>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1708128800"/>
      </p:ext>
    </p:extLst>
  </p:cSld>
  <p:clrMap bg1="lt1" tx1="dk1" bg2="lt2" tx2="dk2" accent1="accent1" accent2="accent2" accent3="accent3" accent4="accent4" accent5="accent5" accent6="accent6" hlink="hlink" folHlink="folHlink"/>
  <p:sldLayoutIdLst>
    <p:sldLayoutId id="2147483698" r:id="rId1"/>
    <p:sldLayoutId id="2147483729" r:id="rId2"/>
    <p:sldLayoutId id="2147483742" r:id="rId3"/>
  </p:sldLayoutIdLst>
  <p:txStyles>
    <p:titleStyle>
      <a:lvl1pPr algn="ctr" defTabSz="685800" rtl="0" eaLnBrk="1" latinLnBrk="0" hangingPunct="1">
        <a:lnSpc>
          <a:spcPct val="90000"/>
        </a:lnSpc>
        <a:spcBef>
          <a:spcPct val="0"/>
        </a:spcBef>
        <a:buNone/>
        <a:defRPr sz="2100" b="0" kern="1200">
          <a:solidFill>
            <a:schemeClr val="bg1"/>
          </a:solidFill>
          <a:latin typeface="Arial" panose="020B0604020202020204" pitchFamily="34" charset="0"/>
          <a:ea typeface="+mj-ea"/>
          <a:cs typeface="Arial" panose="020B0604020202020204" pitchFamily="34" charset="0"/>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tx1">
            <a:lumMod val="85000"/>
            <a:lumOff val="15000"/>
          </a:schemeClr>
        </a:solidFill>
        <a:effectLst/>
      </p:bgPr>
    </p:bg>
    <p:spTree>
      <p:nvGrpSpPr>
        <p:cNvPr id="1" name=""/>
        <p:cNvGrpSpPr/>
        <p:nvPr/>
      </p:nvGrpSpPr>
      <p:grpSpPr>
        <a:xfrm>
          <a:off x="0" y="0"/>
          <a:ext cx="0" cy="0"/>
          <a:chOff x="0" y="0"/>
          <a:chExt cx="0" cy="0"/>
        </a:xfrm>
      </p:grpSpPr>
      <p:pic>
        <p:nvPicPr>
          <p:cNvPr id="17" name="Picture 2" descr="C:\Users\don\Desktop\TRS imgs\Picture1.jpg"/>
          <p:cNvPicPr>
            <a:picLocks noChangeAspect="1" noChangeArrowheads="1"/>
          </p:cNvPicPr>
          <p:nvPr userDrawn="1"/>
        </p:nvPicPr>
        <p:blipFill>
          <a:blip r:embed="rId5" cstate="print"/>
          <a:srcRect/>
          <a:stretch>
            <a:fillRect/>
          </a:stretch>
        </p:blipFill>
        <p:spPr bwMode="auto">
          <a:xfrm>
            <a:off x="0" y="-1"/>
            <a:ext cx="9144000" cy="6858001"/>
          </a:xfrm>
          <a:prstGeom prst="rect">
            <a:avLst/>
          </a:prstGeom>
          <a:noFill/>
        </p:spPr>
      </p:pic>
      <p:sp>
        <p:nvSpPr>
          <p:cNvPr id="8" name="Oval 7"/>
          <p:cNvSpPr/>
          <p:nvPr/>
        </p:nvSpPr>
        <p:spPr>
          <a:xfrm>
            <a:off x="-252536" y="-27384"/>
            <a:ext cx="2232248" cy="2160240"/>
          </a:xfrm>
          <a:prstGeom prst="ellipse">
            <a:avLst/>
          </a:prstGeom>
          <a:solidFill>
            <a:srgbClr val="235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350" dirty="0"/>
          </a:p>
        </p:txBody>
      </p:sp>
      <p:sp>
        <p:nvSpPr>
          <p:cNvPr id="10" name="Oval 9"/>
          <p:cNvSpPr/>
          <p:nvPr/>
        </p:nvSpPr>
        <p:spPr>
          <a:xfrm>
            <a:off x="1403650" y="-315416"/>
            <a:ext cx="1413757" cy="1368152"/>
          </a:xfrm>
          <a:prstGeom prst="ellipse">
            <a:avLst/>
          </a:prstGeom>
          <a:solidFill>
            <a:srgbClr val="5EB2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350" dirty="0"/>
          </a:p>
        </p:txBody>
      </p:sp>
      <p:sp>
        <p:nvSpPr>
          <p:cNvPr id="11" name="Oval 10"/>
          <p:cNvSpPr/>
          <p:nvPr/>
        </p:nvSpPr>
        <p:spPr>
          <a:xfrm>
            <a:off x="467546" y="1772816"/>
            <a:ext cx="1413757" cy="1368152"/>
          </a:xfrm>
          <a:prstGeom prst="ellipse">
            <a:avLst/>
          </a:prstGeom>
          <a:solidFill>
            <a:srgbClr val="5EB2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350" dirty="0"/>
          </a:p>
        </p:txBody>
      </p:sp>
      <p:sp>
        <p:nvSpPr>
          <p:cNvPr id="12" name="Oval 11"/>
          <p:cNvSpPr/>
          <p:nvPr/>
        </p:nvSpPr>
        <p:spPr>
          <a:xfrm>
            <a:off x="1547665" y="620688"/>
            <a:ext cx="2232248" cy="2160240"/>
          </a:xfrm>
          <a:prstGeom prst="ellipse">
            <a:avLst/>
          </a:prstGeom>
          <a:solidFill>
            <a:srgbClr val="31A9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350" dirty="0"/>
          </a:p>
        </p:txBody>
      </p:sp>
      <p:pic>
        <p:nvPicPr>
          <p:cNvPr id="3075" name="Picture 3" descr="C:\Users\don\Desktop\TRS-PPT\TRS-PPT\Icons\technology.png"/>
          <p:cNvPicPr>
            <a:picLocks noChangeAspect="1" noChangeArrowheads="1"/>
          </p:cNvPicPr>
          <p:nvPr userDrawn="1"/>
        </p:nvPicPr>
        <p:blipFill>
          <a:blip r:embed="rId6" cstate="print"/>
          <a:srcRect/>
          <a:stretch>
            <a:fillRect/>
          </a:stretch>
        </p:blipFill>
        <p:spPr bwMode="auto">
          <a:xfrm>
            <a:off x="-378583" y="-99392"/>
            <a:ext cx="2358295" cy="2232248"/>
          </a:xfrm>
          <a:prstGeom prst="rect">
            <a:avLst/>
          </a:prstGeom>
          <a:noFill/>
        </p:spPr>
      </p:pic>
      <p:sp>
        <p:nvSpPr>
          <p:cNvPr id="21" name="Rectangle 20">
            <a:extLst>
              <a:ext uri="{FF2B5EF4-FFF2-40B4-BE49-F238E27FC236}">
                <a16:creationId xmlns:a16="http://schemas.microsoft.com/office/drawing/2014/main" id="{A9CDD848-0A6E-4597-AC36-59B0E5C04642}"/>
              </a:ext>
            </a:extLst>
          </p:cNvPr>
          <p:cNvSpPr/>
          <p:nvPr userDrawn="1"/>
        </p:nvSpPr>
        <p:spPr>
          <a:xfrm>
            <a:off x="251520" y="6309320"/>
            <a:ext cx="1944872" cy="215444"/>
          </a:xfrm>
          <a:prstGeom prst="rect">
            <a:avLst/>
          </a:prstGeom>
        </p:spPr>
        <p:txBody>
          <a:bodyPr wrap="square">
            <a:spAutoFit/>
          </a:bodyPr>
          <a:lstStyle/>
          <a:p>
            <a:r>
              <a:rPr lang="en-US" sz="800" dirty="0">
                <a:solidFill>
                  <a:srgbClr val="093629"/>
                </a:solidFill>
              </a:rPr>
              <a:t>Copyright </a:t>
            </a:r>
            <a:r>
              <a:rPr lang="de-DE" sz="800" dirty="0">
                <a:solidFill>
                  <a:srgbClr val="093629"/>
                </a:solidFill>
              </a:rPr>
              <a:t>© 2019 TRS</a:t>
            </a:r>
            <a:r>
              <a:rPr lang="en-US" sz="800" dirty="0">
                <a:solidFill>
                  <a:srgbClr val="093629"/>
                </a:solidFill>
              </a:rPr>
              <a:t> </a:t>
            </a:r>
            <a:endParaRPr lang="de-DE" sz="800" dirty="0">
              <a:solidFill>
                <a:srgbClr val="093629"/>
              </a:solidFill>
            </a:endParaRPr>
          </a:p>
        </p:txBody>
      </p:sp>
      <p:sp>
        <p:nvSpPr>
          <p:cNvPr id="13" name="TextBox 12">
            <a:extLst>
              <a:ext uri="{FF2B5EF4-FFF2-40B4-BE49-F238E27FC236}">
                <a16:creationId xmlns:a16="http://schemas.microsoft.com/office/drawing/2014/main" id="{7D28EC51-A8DB-4DAE-A8A8-5B131AA39FE6}"/>
              </a:ext>
            </a:extLst>
          </p:cNvPr>
          <p:cNvSpPr txBox="1"/>
          <p:nvPr userDrawn="1"/>
        </p:nvSpPr>
        <p:spPr>
          <a:xfrm>
            <a:off x="8046720" y="6524037"/>
            <a:ext cx="980902" cy="253724"/>
          </a:xfrm>
          <a:prstGeom prst="rect">
            <a:avLst/>
          </a:prstGeom>
          <a:noFill/>
        </p:spPr>
        <p:txBody>
          <a:bodyPr wrap="square" rtlCol="0">
            <a:spAutoFit/>
          </a:bodyPr>
          <a:lstStyle/>
          <a:p>
            <a:pPr algn="r">
              <a:lnSpc>
                <a:spcPct val="150000"/>
              </a:lnSpc>
            </a:pPr>
            <a:fld id="{44623DDF-3750-49C8-83F6-E153728833E8}" type="slidenum">
              <a:rPr lang="en-SG" sz="800" kern="0" spc="50" baseline="0" smtClean="0">
                <a:solidFill>
                  <a:srgbClr val="5F5F5F"/>
                </a:solidFill>
                <a:latin typeface="Arial Narrow" panose="020B0606020202030204" pitchFamily="34" charset="0"/>
                <a:ea typeface="+mn-ea"/>
                <a:cs typeface="+mn-cs"/>
              </a:rPr>
              <a:pPr algn="r">
                <a:lnSpc>
                  <a:spcPct val="150000"/>
                </a:lnSpc>
              </a:pPr>
              <a:t>‹#›</a:t>
            </a:fld>
            <a:endParaRPr lang="en-SG" sz="800" kern="0" spc="50" baseline="0" dirty="0">
              <a:solidFill>
                <a:srgbClr val="5F5F5F"/>
              </a:solidFill>
              <a:latin typeface="Arial Narrow" panose="020B0606020202030204" pitchFamily="34" charset="0"/>
              <a:ea typeface="+mn-ea"/>
              <a:cs typeface="+mn-cs"/>
            </a:endParaRPr>
          </a:p>
        </p:txBody>
      </p:sp>
    </p:spTree>
    <p:extLst>
      <p:ext uri="{BB962C8B-B14F-4D97-AF65-F5344CB8AC3E}">
        <p14:creationId xmlns:p14="http://schemas.microsoft.com/office/powerpoint/2010/main" val="813955898"/>
      </p:ext>
    </p:extLst>
  </p:cSld>
  <p:clrMap bg1="lt1" tx1="dk1" bg2="lt2" tx2="dk2" accent1="accent1" accent2="accent2" accent3="accent3" accent4="accent4" accent5="accent5" accent6="accent6" hlink="hlink" folHlink="folHlink"/>
  <p:sldLayoutIdLst>
    <p:sldLayoutId id="2147483711" r:id="rId1"/>
    <p:sldLayoutId id="2147483701" r:id="rId2"/>
    <p:sldLayoutId id="2147483700" r:id="rId3"/>
  </p:sldLayoutIdLst>
  <p:txStyles>
    <p:titleStyle>
      <a:lvl1pPr algn="ctr" defTabSz="685800" rtl="0" eaLnBrk="1" latinLnBrk="0" hangingPunct="1">
        <a:spcBef>
          <a:spcPct val="0"/>
        </a:spcBef>
        <a:buNone/>
        <a:defRPr sz="3300" kern="1200">
          <a:solidFill>
            <a:schemeClr val="tx1"/>
          </a:solidFill>
          <a:latin typeface="+mj-lt"/>
          <a:ea typeface="+mj-ea"/>
          <a:cs typeface="+mj-cs"/>
        </a:defRPr>
      </a:lvl1pPr>
    </p:titleStyle>
    <p:bodyStyle>
      <a:lvl1pPr marL="257175" indent="-257175" algn="l" defTabSz="685800" rtl="0" eaLnBrk="1" latinLnBrk="0" hangingPunct="1">
        <a:spcBef>
          <a:spcPct val="20000"/>
        </a:spcBef>
        <a:buFont typeface="Arial"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tx1">
            <a:lumMod val="85000"/>
            <a:lumOff val="15000"/>
          </a:schemeClr>
        </a:solidFill>
        <a:effectLst/>
      </p:bgPr>
    </p:bg>
    <p:spTree>
      <p:nvGrpSpPr>
        <p:cNvPr id="1" name=""/>
        <p:cNvGrpSpPr/>
        <p:nvPr/>
      </p:nvGrpSpPr>
      <p:grpSpPr>
        <a:xfrm>
          <a:off x="0" y="0"/>
          <a:ext cx="0" cy="0"/>
          <a:chOff x="0" y="0"/>
          <a:chExt cx="0" cy="0"/>
        </a:xfrm>
      </p:grpSpPr>
      <p:pic>
        <p:nvPicPr>
          <p:cNvPr id="8" name="Picture 2" descr="C:\Users\don\Desktop\TRS imgs\Picture1.jpg"/>
          <p:cNvPicPr>
            <a:picLocks noChangeAspect="1" noChangeArrowheads="1"/>
          </p:cNvPicPr>
          <p:nvPr userDrawn="1"/>
        </p:nvPicPr>
        <p:blipFill>
          <a:blip r:embed="rId5" cstate="print"/>
          <a:srcRect/>
          <a:stretch>
            <a:fillRect/>
          </a:stretch>
        </p:blipFill>
        <p:spPr bwMode="auto">
          <a:xfrm>
            <a:off x="0" y="-1"/>
            <a:ext cx="9144000" cy="6858001"/>
          </a:xfrm>
          <a:prstGeom prst="rect">
            <a:avLst/>
          </a:prstGeom>
          <a:noFill/>
        </p:spPr>
      </p:pic>
      <p:sp>
        <p:nvSpPr>
          <p:cNvPr id="11" name="Oval 10"/>
          <p:cNvSpPr/>
          <p:nvPr/>
        </p:nvSpPr>
        <p:spPr>
          <a:xfrm>
            <a:off x="-252536" y="-27384"/>
            <a:ext cx="2232248" cy="2160240"/>
          </a:xfrm>
          <a:prstGeom prst="ellipse">
            <a:avLst/>
          </a:prstGeom>
          <a:solidFill>
            <a:srgbClr val="2351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350" dirty="0"/>
          </a:p>
        </p:txBody>
      </p:sp>
      <p:sp>
        <p:nvSpPr>
          <p:cNvPr id="13" name="Oval 12"/>
          <p:cNvSpPr/>
          <p:nvPr/>
        </p:nvSpPr>
        <p:spPr>
          <a:xfrm>
            <a:off x="1403650" y="-315416"/>
            <a:ext cx="1413757" cy="1368152"/>
          </a:xfrm>
          <a:prstGeom prst="ellipse">
            <a:avLst/>
          </a:prstGeom>
          <a:solidFill>
            <a:srgbClr val="5EB2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350" dirty="0"/>
          </a:p>
        </p:txBody>
      </p:sp>
      <p:sp>
        <p:nvSpPr>
          <p:cNvPr id="14" name="Oval 13"/>
          <p:cNvSpPr/>
          <p:nvPr/>
        </p:nvSpPr>
        <p:spPr>
          <a:xfrm>
            <a:off x="467546" y="1772816"/>
            <a:ext cx="1413757" cy="1368152"/>
          </a:xfrm>
          <a:prstGeom prst="ellipse">
            <a:avLst/>
          </a:prstGeom>
          <a:solidFill>
            <a:srgbClr val="5EB2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350" dirty="0"/>
          </a:p>
        </p:txBody>
      </p:sp>
      <p:sp>
        <p:nvSpPr>
          <p:cNvPr id="15" name="Oval 14"/>
          <p:cNvSpPr/>
          <p:nvPr/>
        </p:nvSpPr>
        <p:spPr>
          <a:xfrm>
            <a:off x="1547665" y="620688"/>
            <a:ext cx="2232248" cy="2160240"/>
          </a:xfrm>
          <a:prstGeom prst="ellipse">
            <a:avLst/>
          </a:prstGeom>
          <a:solidFill>
            <a:srgbClr val="31A9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350" dirty="0"/>
          </a:p>
        </p:txBody>
      </p:sp>
      <p:pic>
        <p:nvPicPr>
          <p:cNvPr id="2051" name="Picture 3" descr="C:\Users\don\Desktop\TRS-PPT\TRS-PPT\Icons\risk.png"/>
          <p:cNvPicPr>
            <a:picLocks noChangeAspect="1" noChangeArrowheads="1"/>
          </p:cNvPicPr>
          <p:nvPr userDrawn="1"/>
        </p:nvPicPr>
        <p:blipFill>
          <a:blip r:embed="rId6" cstate="print"/>
          <a:srcRect/>
          <a:stretch>
            <a:fillRect/>
          </a:stretch>
        </p:blipFill>
        <p:spPr bwMode="auto">
          <a:xfrm>
            <a:off x="-396550" y="-171400"/>
            <a:ext cx="2510443" cy="2376264"/>
          </a:xfrm>
          <a:prstGeom prst="rect">
            <a:avLst/>
          </a:prstGeom>
          <a:noFill/>
        </p:spPr>
      </p:pic>
      <p:sp>
        <p:nvSpPr>
          <p:cNvPr id="18" name="Rectangle 17">
            <a:extLst>
              <a:ext uri="{FF2B5EF4-FFF2-40B4-BE49-F238E27FC236}">
                <a16:creationId xmlns:a16="http://schemas.microsoft.com/office/drawing/2014/main" id="{36360C7A-C6AE-47FC-92D0-FFFA39FADD34}"/>
              </a:ext>
            </a:extLst>
          </p:cNvPr>
          <p:cNvSpPr/>
          <p:nvPr userDrawn="1"/>
        </p:nvSpPr>
        <p:spPr>
          <a:xfrm>
            <a:off x="251520" y="6309320"/>
            <a:ext cx="1944872" cy="215444"/>
          </a:xfrm>
          <a:prstGeom prst="rect">
            <a:avLst/>
          </a:prstGeom>
        </p:spPr>
        <p:txBody>
          <a:bodyPr wrap="square">
            <a:spAutoFit/>
          </a:bodyPr>
          <a:lstStyle/>
          <a:p>
            <a:r>
              <a:rPr lang="en-US" sz="800" dirty="0">
                <a:solidFill>
                  <a:srgbClr val="093629"/>
                </a:solidFill>
                <a:latin typeface="Arial" panose="020B0604020202020204" pitchFamily="34" charset="0"/>
                <a:cs typeface="Arial" panose="020B0604020202020204" pitchFamily="34" charset="0"/>
              </a:rPr>
              <a:t>Copyright </a:t>
            </a:r>
            <a:r>
              <a:rPr lang="de-DE" sz="800" dirty="0">
                <a:solidFill>
                  <a:srgbClr val="093629"/>
                </a:solidFill>
                <a:latin typeface="Arial" panose="020B0604020202020204" pitchFamily="34" charset="0"/>
                <a:cs typeface="Arial" panose="020B0604020202020204" pitchFamily="34" charset="0"/>
              </a:rPr>
              <a:t>© 2019 TRS</a:t>
            </a:r>
            <a:r>
              <a:rPr lang="en-US" sz="800" dirty="0">
                <a:solidFill>
                  <a:srgbClr val="093629"/>
                </a:solidFill>
                <a:latin typeface="Arial" panose="020B0604020202020204" pitchFamily="34" charset="0"/>
                <a:cs typeface="Arial" panose="020B0604020202020204" pitchFamily="34" charset="0"/>
              </a:rPr>
              <a:t> </a:t>
            </a:r>
            <a:endParaRPr lang="de-DE" sz="800" dirty="0">
              <a:solidFill>
                <a:srgbClr val="093629"/>
              </a:solidFill>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07F98C47-0B91-4B5C-87FC-B319D5EE8805}"/>
              </a:ext>
            </a:extLst>
          </p:cNvPr>
          <p:cNvSpPr txBox="1"/>
          <p:nvPr userDrawn="1"/>
        </p:nvSpPr>
        <p:spPr>
          <a:xfrm>
            <a:off x="8046720" y="6524037"/>
            <a:ext cx="980902" cy="253724"/>
          </a:xfrm>
          <a:prstGeom prst="rect">
            <a:avLst/>
          </a:prstGeom>
          <a:noFill/>
        </p:spPr>
        <p:txBody>
          <a:bodyPr wrap="square" rtlCol="0">
            <a:spAutoFit/>
          </a:bodyPr>
          <a:lstStyle/>
          <a:p>
            <a:pPr algn="r">
              <a:lnSpc>
                <a:spcPct val="150000"/>
              </a:lnSpc>
            </a:pPr>
            <a:fld id="{44623DDF-3750-49C8-83F6-E153728833E8}" type="slidenum">
              <a:rPr lang="en-SG" sz="800" kern="0" spc="50" baseline="0" smtClean="0">
                <a:solidFill>
                  <a:srgbClr val="5F5F5F"/>
                </a:solidFill>
                <a:latin typeface="Arial Narrow" panose="020B0606020202030204" pitchFamily="34" charset="0"/>
                <a:ea typeface="+mn-ea"/>
                <a:cs typeface="+mn-cs"/>
              </a:rPr>
              <a:pPr algn="r">
                <a:lnSpc>
                  <a:spcPct val="150000"/>
                </a:lnSpc>
              </a:pPr>
              <a:t>‹#›</a:t>
            </a:fld>
            <a:endParaRPr lang="en-SG" sz="800" kern="0" spc="50" baseline="0" dirty="0">
              <a:solidFill>
                <a:srgbClr val="5F5F5F"/>
              </a:solidFill>
              <a:latin typeface="Arial Narrow" panose="020B0606020202030204" pitchFamily="34" charset="0"/>
              <a:ea typeface="+mn-ea"/>
              <a:cs typeface="+mn-cs"/>
            </a:endParaRPr>
          </a:p>
        </p:txBody>
      </p:sp>
    </p:spTree>
    <p:extLst>
      <p:ext uri="{BB962C8B-B14F-4D97-AF65-F5344CB8AC3E}">
        <p14:creationId xmlns:p14="http://schemas.microsoft.com/office/powerpoint/2010/main" val="2260830577"/>
      </p:ext>
    </p:extLst>
  </p:cSld>
  <p:clrMap bg1="lt1" tx1="dk1" bg2="lt2" tx2="dk2" accent1="accent1" accent2="accent2" accent3="accent3" accent4="accent4" accent5="accent5" accent6="accent6" hlink="hlink" folHlink="folHlink"/>
  <p:sldLayoutIdLst>
    <p:sldLayoutId id="2147483712" r:id="rId1"/>
    <p:sldLayoutId id="2147483713" r:id="rId2"/>
    <p:sldLayoutId id="2147483714" r:id="rId3"/>
  </p:sldLayoutIdLst>
  <p:txStyles>
    <p:titleStyle>
      <a:lvl1pPr algn="ctr" defTabSz="685800" rtl="0" eaLnBrk="1" latinLnBrk="0" hangingPunct="1">
        <a:spcBef>
          <a:spcPct val="0"/>
        </a:spcBef>
        <a:buNone/>
        <a:defRPr sz="3300" kern="1200">
          <a:solidFill>
            <a:schemeClr val="tx1"/>
          </a:solidFill>
          <a:latin typeface="+mj-lt"/>
          <a:ea typeface="+mj-ea"/>
          <a:cs typeface="+mj-cs"/>
        </a:defRPr>
      </a:lvl1pPr>
    </p:titleStyle>
    <p:bodyStyle>
      <a:lvl1pPr marL="257175" indent="-257175" algn="l" defTabSz="685800" rtl="0" eaLnBrk="1" latinLnBrk="0" hangingPunct="1">
        <a:spcBef>
          <a:spcPct val="20000"/>
        </a:spcBef>
        <a:buFont typeface="Arial"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image" Target="../media/image27.png"/><Relationship Id="rId1" Type="http://schemas.openxmlformats.org/officeDocument/2006/relationships/slideLayout" Target="../slideLayouts/slideLayout10.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1.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image" Target="../media/image27.png"/><Relationship Id="rId1" Type="http://schemas.openxmlformats.org/officeDocument/2006/relationships/slideLayout" Target="../slideLayouts/slideLayout15.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2.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45.png"/><Relationship Id="rId3" Type="http://schemas.openxmlformats.org/officeDocument/2006/relationships/image" Target="../media/image35.png"/><Relationship Id="rId7" Type="http://schemas.openxmlformats.org/officeDocument/2006/relationships/image" Target="../media/image39.png"/><Relationship Id="rId12" Type="http://schemas.openxmlformats.org/officeDocument/2006/relationships/image" Target="../media/image44.png"/><Relationship Id="rId2" Type="http://schemas.openxmlformats.org/officeDocument/2006/relationships/image" Target="../media/image34.png"/><Relationship Id="rId1" Type="http://schemas.openxmlformats.org/officeDocument/2006/relationships/slideLayout" Target="../slideLayouts/slideLayout1.xml"/><Relationship Id="rId6" Type="http://schemas.openxmlformats.org/officeDocument/2006/relationships/image" Target="../media/image38.png"/><Relationship Id="rId11" Type="http://schemas.openxmlformats.org/officeDocument/2006/relationships/image" Target="../media/image43.png"/><Relationship Id="rId5" Type="http://schemas.openxmlformats.org/officeDocument/2006/relationships/image" Target="../media/image37.png"/><Relationship Id="rId10" Type="http://schemas.openxmlformats.org/officeDocument/2006/relationships/image" Target="../media/image42.png"/><Relationship Id="rId4" Type="http://schemas.openxmlformats.org/officeDocument/2006/relationships/image" Target="../media/image36.png"/><Relationship Id="rId9" Type="http://schemas.openxmlformats.org/officeDocument/2006/relationships/image" Target="../media/image41.png"/><Relationship Id="rId14" Type="http://schemas.openxmlformats.org/officeDocument/2006/relationships/image" Target="../media/image46.jpg"/></Relationships>
</file>

<file path=ppt/slides/_rels/slide13.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50.png"/><Relationship Id="rId7" Type="http://schemas.openxmlformats.org/officeDocument/2006/relationships/image" Target="../media/image54.png"/><Relationship Id="rId12" Type="http://schemas.openxmlformats.org/officeDocument/2006/relationships/image" Target="../media/image59.png"/><Relationship Id="rId2" Type="http://schemas.openxmlformats.org/officeDocument/2006/relationships/image" Target="../media/image49.png"/><Relationship Id="rId1" Type="http://schemas.openxmlformats.org/officeDocument/2006/relationships/slideLayout" Target="../slideLayouts/slideLayout3.xml"/><Relationship Id="rId6" Type="http://schemas.openxmlformats.org/officeDocument/2006/relationships/image" Target="../media/image53.png"/><Relationship Id="rId11" Type="http://schemas.openxmlformats.org/officeDocument/2006/relationships/image" Target="../media/image58.png"/><Relationship Id="rId5" Type="http://schemas.openxmlformats.org/officeDocument/2006/relationships/image" Target="../media/image52.png"/><Relationship Id="rId10" Type="http://schemas.openxmlformats.org/officeDocument/2006/relationships/image" Target="../media/image57.png"/><Relationship Id="rId4" Type="http://schemas.openxmlformats.org/officeDocument/2006/relationships/image" Target="../media/image51.png"/><Relationship Id="rId9" Type="http://schemas.openxmlformats.org/officeDocument/2006/relationships/image" Target="../media/image56.png"/></Relationships>
</file>

<file path=ppt/slides/_rels/slide16.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diagramLayout" Target="../diagrams/layout1.xml"/><Relationship Id="rId7" Type="http://schemas.openxmlformats.org/officeDocument/2006/relationships/image" Target="../media/image60.png"/><Relationship Id="rId2" Type="http://schemas.openxmlformats.org/officeDocument/2006/relationships/diagramData" Target="../diagrams/data1.xml"/><Relationship Id="rId1" Type="http://schemas.openxmlformats.org/officeDocument/2006/relationships/slideLayout" Target="../slideLayouts/slideLayout12.xml"/><Relationship Id="rId6" Type="http://schemas.microsoft.com/office/2007/relationships/diagramDrawing" Target="../diagrams/drawing1.xml"/><Relationship Id="rId5" Type="http://schemas.openxmlformats.org/officeDocument/2006/relationships/diagramColors" Target="../diagrams/colors1.xml"/><Relationship Id="rId10" Type="http://schemas.openxmlformats.org/officeDocument/2006/relationships/image" Target="../media/image63.png"/><Relationship Id="rId4" Type="http://schemas.openxmlformats.org/officeDocument/2006/relationships/diagramQuickStyle" Target="../diagrams/quickStyle1.xml"/><Relationship Id="rId9" Type="http://schemas.openxmlformats.org/officeDocument/2006/relationships/image" Target="../media/image62.png"/></Relationships>
</file>

<file path=ppt/slides/_rels/slide17.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diagramLayout" Target="../diagrams/layout2.xml"/><Relationship Id="rId7" Type="http://schemas.openxmlformats.org/officeDocument/2006/relationships/image" Target="../media/image64.png"/><Relationship Id="rId2" Type="http://schemas.openxmlformats.org/officeDocument/2006/relationships/diagramData" Target="../diagrams/data2.xml"/><Relationship Id="rId1" Type="http://schemas.openxmlformats.org/officeDocument/2006/relationships/slideLayout" Target="../slideLayouts/slideLayout12.xml"/><Relationship Id="rId6" Type="http://schemas.microsoft.com/office/2007/relationships/diagramDrawing" Target="../diagrams/drawing2.xml"/><Relationship Id="rId11" Type="http://schemas.openxmlformats.org/officeDocument/2006/relationships/image" Target="../media/image68.png"/><Relationship Id="rId5" Type="http://schemas.openxmlformats.org/officeDocument/2006/relationships/diagramColors" Target="../diagrams/colors2.xml"/><Relationship Id="rId10" Type="http://schemas.openxmlformats.org/officeDocument/2006/relationships/image" Target="../media/image67.png"/><Relationship Id="rId4" Type="http://schemas.openxmlformats.org/officeDocument/2006/relationships/diagramQuickStyle" Target="../diagrams/quickStyle2.xml"/><Relationship Id="rId9" Type="http://schemas.openxmlformats.org/officeDocument/2006/relationships/image" Target="../media/image6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15.xml"/><Relationship Id="rId4" Type="http://schemas.openxmlformats.org/officeDocument/2006/relationships/image" Target="../media/image73.png"/></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74.png"/><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15.xml"/><Relationship Id="rId5" Type="http://schemas.openxmlformats.org/officeDocument/2006/relationships/image" Target="../media/image79.png"/><Relationship Id="rId4" Type="http://schemas.openxmlformats.org/officeDocument/2006/relationships/image" Target="../media/image78.png"/></Relationships>
</file>

<file path=ppt/slides/_rels/slide28.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image" Target="../media/image37.png"/><Relationship Id="rId1" Type="http://schemas.openxmlformats.org/officeDocument/2006/relationships/slideLayout" Target="../slideLayouts/slideLayout15.xml"/><Relationship Id="rId6" Type="http://schemas.openxmlformats.org/officeDocument/2006/relationships/image" Target="../media/image41.png"/><Relationship Id="rId5" Type="http://schemas.openxmlformats.org/officeDocument/2006/relationships/image" Target="../media/image40.png"/><Relationship Id="rId10" Type="http://schemas.openxmlformats.org/officeDocument/2006/relationships/image" Target="../media/image45.png"/><Relationship Id="rId4" Type="http://schemas.openxmlformats.org/officeDocument/2006/relationships/image" Target="../media/image39.png"/><Relationship Id="rId9" Type="http://schemas.openxmlformats.org/officeDocument/2006/relationships/image" Target="../media/image4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2" Type="http://schemas.openxmlformats.org/officeDocument/2006/relationships/image" Target="../media/image82.jpg"/><Relationship Id="rId1" Type="http://schemas.openxmlformats.org/officeDocument/2006/relationships/slideLayout" Target="../slideLayouts/slideLayout25.xml"/></Relationships>
</file>

<file path=ppt/slides/_rels/slide32.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5.xml"/></Relationships>
</file>

<file path=ppt/slides/_rels/slide33.xml.rels><?xml version="1.0" encoding="UTF-8" standalone="yes"?>
<Relationships xmlns="http://schemas.openxmlformats.org/package/2006/relationships"><Relationship Id="rId2" Type="http://schemas.openxmlformats.org/officeDocument/2006/relationships/image" Target="../media/image83.jpg"/><Relationship Id="rId1" Type="http://schemas.openxmlformats.org/officeDocument/2006/relationships/slideLayout" Target="../slideLayouts/slideLayout25.xml"/></Relationships>
</file>

<file path=ppt/slides/_rels/slide34.xml.rels><?xml version="1.0" encoding="UTF-8" standalone="yes"?>
<Relationships xmlns="http://schemas.openxmlformats.org/package/2006/relationships"><Relationship Id="rId2" Type="http://schemas.openxmlformats.org/officeDocument/2006/relationships/image" Target="../media/image84.jpg"/><Relationship Id="rId1" Type="http://schemas.openxmlformats.org/officeDocument/2006/relationships/slideLayout" Target="../slideLayouts/slideLayout25.xml"/></Relationships>
</file>

<file path=ppt/slides/_rels/slide3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2.jp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43.xml"/></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3.jpeg"/><Relationship Id="rId1" Type="http://schemas.openxmlformats.org/officeDocument/2006/relationships/slideLayout" Target="../slideLayouts/slideLayout22.xml"/></Relationships>
</file>

<file path=ppt/slides/_rels/slide9.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5.jpeg"/><Relationship Id="rId1" Type="http://schemas.openxmlformats.org/officeDocument/2006/relationships/slideLayout" Target="../slideLayouts/slideLayout2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C0BDB-31D5-2145-A8A2-5787B920AA3F}"/>
              </a:ext>
            </a:extLst>
          </p:cNvPr>
          <p:cNvSpPr>
            <a:spLocks noGrp="1"/>
          </p:cNvSpPr>
          <p:nvPr>
            <p:ph type="title"/>
          </p:nvPr>
        </p:nvSpPr>
        <p:spPr/>
        <p:txBody>
          <a:bodyPr/>
          <a:lstStyle/>
          <a:p>
            <a:r>
              <a:rPr lang="en-US" dirty="0"/>
              <a:t>Internal Control Review Proposal</a:t>
            </a:r>
          </a:p>
        </p:txBody>
      </p:sp>
      <p:sp>
        <p:nvSpPr>
          <p:cNvPr id="3" name="Text Placeholder 2">
            <a:extLst>
              <a:ext uri="{FF2B5EF4-FFF2-40B4-BE49-F238E27FC236}">
                <a16:creationId xmlns:a16="http://schemas.microsoft.com/office/drawing/2014/main" id="{50A8A6CC-E3C6-1048-9D3E-4D5C09407FC4}"/>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1342361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21D54-F8DA-4D83-AA2C-0DAC2280A4B7}"/>
              </a:ext>
            </a:extLst>
          </p:cNvPr>
          <p:cNvSpPr>
            <a:spLocks noGrp="1"/>
          </p:cNvSpPr>
          <p:nvPr>
            <p:ph type="title"/>
          </p:nvPr>
        </p:nvSpPr>
        <p:spPr/>
        <p:txBody>
          <a:bodyPr/>
          <a:lstStyle/>
          <a:p>
            <a:r>
              <a:rPr lang="en-SG" dirty="0"/>
              <a:t>Our Unique Proposition</a:t>
            </a:r>
          </a:p>
        </p:txBody>
      </p:sp>
      <p:sp>
        <p:nvSpPr>
          <p:cNvPr id="4" name="Text Placeholder 3">
            <a:extLst>
              <a:ext uri="{FF2B5EF4-FFF2-40B4-BE49-F238E27FC236}">
                <a16:creationId xmlns:a16="http://schemas.microsoft.com/office/drawing/2014/main" id="{8006B986-4E0C-45FC-8A47-6910D617B68B}"/>
              </a:ext>
            </a:extLst>
          </p:cNvPr>
          <p:cNvSpPr>
            <a:spLocks noGrp="1"/>
          </p:cNvSpPr>
          <p:nvPr>
            <p:ph type="body" sz="quarter" idx="10"/>
          </p:nvPr>
        </p:nvSpPr>
        <p:spPr/>
        <p:txBody>
          <a:bodyPr/>
          <a:lstStyle/>
          <a:p>
            <a:r>
              <a:rPr lang="en-SG" dirty="0"/>
              <a:t>Synergising Capabilities</a:t>
            </a:r>
          </a:p>
        </p:txBody>
      </p:sp>
      <p:sp>
        <p:nvSpPr>
          <p:cNvPr id="6" name="TextBox 5">
            <a:extLst>
              <a:ext uri="{FF2B5EF4-FFF2-40B4-BE49-F238E27FC236}">
                <a16:creationId xmlns:a16="http://schemas.microsoft.com/office/drawing/2014/main" id="{ABAA8E56-72F1-4998-A670-A33E002DB9B0}"/>
              </a:ext>
            </a:extLst>
          </p:cNvPr>
          <p:cNvSpPr txBox="1"/>
          <p:nvPr/>
        </p:nvSpPr>
        <p:spPr>
          <a:xfrm>
            <a:off x="5322320" y="1970718"/>
            <a:ext cx="3456384" cy="2155077"/>
          </a:xfrm>
          <a:prstGeom prst="rect">
            <a:avLst/>
          </a:prstGeom>
          <a:noFill/>
        </p:spPr>
        <p:txBody>
          <a:bodyPr wrap="square" rtlCol="0">
            <a:spAutoFit/>
          </a:bodyPr>
          <a:lstStyle/>
          <a:p>
            <a:pPr>
              <a:lnSpc>
                <a:spcPct val="150000"/>
              </a:lnSpc>
              <a:spcBef>
                <a:spcPts val="600"/>
              </a:spcBef>
              <a:spcAft>
                <a:spcPts val="1200"/>
              </a:spcAft>
            </a:pPr>
            <a:r>
              <a:rPr lang="en-SG" sz="1300" spc="50" dirty="0">
                <a:solidFill>
                  <a:srgbClr val="313840"/>
                </a:solidFill>
                <a:latin typeface="Arial Narrow" panose="020B0606020202030204" pitchFamily="34" charset="0"/>
                <a:cs typeface="Arial" panose="020B0604020202020204" pitchFamily="34" charset="0"/>
              </a:rPr>
              <a:t>What differentiates TRS Forensics from our competitors is our ability to </a:t>
            </a:r>
            <a:r>
              <a:rPr lang="en-SG" sz="1300" b="1" spc="50" dirty="0">
                <a:solidFill>
                  <a:srgbClr val="0B4221"/>
                </a:solidFill>
                <a:latin typeface="Arial Narrow" panose="020B0606020202030204" pitchFamily="34" charset="0"/>
                <a:cs typeface="Arial" panose="020B0604020202020204" pitchFamily="34" charset="0"/>
              </a:rPr>
              <a:t>synergise our combined experience in risk advisory, forensic investigation, forensics technology and cybersecurity</a:t>
            </a:r>
            <a:r>
              <a:rPr lang="en-SG" sz="1300" spc="50" dirty="0">
                <a:solidFill>
                  <a:srgbClr val="0B4221"/>
                </a:solidFill>
                <a:latin typeface="Arial Narrow" panose="020B0606020202030204" pitchFamily="34" charset="0"/>
                <a:cs typeface="Arial" panose="020B0604020202020204" pitchFamily="34" charset="0"/>
              </a:rPr>
              <a:t> </a:t>
            </a:r>
            <a:r>
              <a:rPr lang="en-SG" sz="1300" spc="50" dirty="0">
                <a:solidFill>
                  <a:srgbClr val="313840"/>
                </a:solidFill>
                <a:latin typeface="Arial Narrow" panose="020B0606020202030204" pitchFamily="34" charset="0"/>
                <a:cs typeface="Arial" panose="020B0604020202020204" pitchFamily="34" charset="0"/>
              </a:rPr>
              <a:t>to provide our clients with services tailored to meet the modern business environment and challenges.</a:t>
            </a:r>
            <a:endParaRPr lang="en-SG" sz="1300" spc="50" dirty="0">
              <a:solidFill>
                <a:srgbClr val="313840"/>
              </a:solidFill>
              <a:latin typeface="Arial Narrow" panose="020B0606020202030204" pitchFamily="34" charset="0"/>
              <a:ea typeface="DengXian" panose="02010600030101010101" pitchFamily="2" charset="-122"/>
              <a:cs typeface="Arial" panose="020B0604020202020204" pitchFamily="34" charset="0"/>
            </a:endParaRPr>
          </a:p>
        </p:txBody>
      </p:sp>
      <p:sp>
        <p:nvSpPr>
          <p:cNvPr id="7" name="TextBox 6">
            <a:extLst>
              <a:ext uri="{FF2B5EF4-FFF2-40B4-BE49-F238E27FC236}">
                <a16:creationId xmlns:a16="http://schemas.microsoft.com/office/drawing/2014/main" id="{7B45F5BE-A983-4234-B17A-B64E1129BD60}"/>
              </a:ext>
            </a:extLst>
          </p:cNvPr>
          <p:cNvSpPr txBox="1"/>
          <p:nvPr/>
        </p:nvSpPr>
        <p:spPr>
          <a:xfrm>
            <a:off x="761026" y="4759797"/>
            <a:ext cx="5911278" cy="1255600"/>
          </a:xfrm>
          <a:prstGeom prst="rect">
            <a:avLst/>
          </a:prstGeom>
          <a:noFill/>
        </p:spPr>
        <p:txBody>
          <a:bodyPr wrap="square" rtlCol="0">
            <a:spAutoFit/>
          </a:bodyPr>
          <a:lstStyle/>
          <a:p>
            <a:pPr>
              <a:lnSpc>
                <a:spcPct val="150000"/>
              </a:lnSpc>
              <a:spcBef>
                <a:spcPts val="600"/>
              </a:spcBef>
              <a:spcAft>
                <a:spcPts val="1200"/>
              </a:spcAft>
            </a:pPr>
            <a:r>
              <a:rPr lang="en-SG" sz="1300" spc="50" dirty="0">
                <a:solidFill>
                  <a:srgbClr val="313840"/>
                </a:solidFill>
                <a:latin typeface="Arial Narrow" panose="020B0606020202030204" pitchFamily="34" charset="0"/>
                <a:ea typeface="DengXian" panose="02010600030101010101" pitchFamily="2" charset="-122"/>
                <a:cs typeface="Arial" panose="020B0604020202020204" pitchFamily="34" charset="0"/>
              </a:rPr>
              <a:t>Our forensics technology and forensics accounting expertise, coupled  with powerful data analytic tools, enable us to identify and analyse fraud indicators in your business processes and verify if there are potential fraudulent activities such as misappropriation of funds in a timely manner. </a:t>
            </a:r>
          </a:p>
        </p:txBody>
      </p:sp>
      <p:grpSp>
        <p:nvGrpSpPr>
          <p:cNvPr id="8" name="Group 7">
            <a:extLst>
              <a:ext uri="{FF2B5EF4-FFF2-40B4-BE49-F238E27FC236}">
                <a16:creationId xmlns:a16="http://schemas.microsoft.com/office/drawing/2014/main" id="{38D0E6BA-BCBB-4319-A2D4-B672CD6BF9C2}"/>
              </a:ext>
            </a:extLst>
          </p:cNvPr>
          <p:cNvGrpSpPr/>
          <p:nvPr/>
        </p:nvGrpSpPr>
        <p:grpSpPr>
          <a:xfrm>
            <a:off x="895657" y="1498854"/>
            <a:ext cx="4325731" cy="3027920"/>
            <a:chOff x="895657" y="1498854"/>
            <a:chExt cx="4325731" cy="3027920"/>
          </a:xfrm>
        </p:grpSpPr>
        <p:sp>
          <p:nvSpPr>
            <p:cNvPr id="9" name="TextBox 8">
              <a:extLst>
                <a:ext uri="{FF2B5EF4-FFF2-40B4-BE49-F238E27FC236}">
                  <a16:creationId xmlns:a16="http://schemas.microsoft.com/office/drawing/2014/main" id="{CF20B9D8-5846-4A95-B1F3-991D476D2246}"/>
                </a:ext>
              </a:extLst>
            </p:cNvPr>
            <p:cNvSpPr txBox="1"/>
            <p:nvPr/>
          </p:nvSpPr>
          <p:spPr>
            <a:xfrm>
              <a:off x="3816846" y="3012815"/>
              <a:ext cx="1404542" cy="1015663"/>
            </a:xfrm>
            <a:prstGeom prst="rect">
              <a:avLst/>
            </a:prstGeom>
            <a:noFill/>
          </p:spPr>
          <p:txBody>
            <a:bodyPr wrap="square" rtlCol="0" anchor="ctr">
              <a:spAutoFit/>
            </a:bodyPr>
            <a:lstStyle/>
            <a:p>
              <a:pPr algn="ctr"/>
              <a:r>
                <a:rPr lang="en-US" sz="1500" b="1" dirty="0">
                  <a:solidFill>
                    <a:schemeClr val="bg1"/>
                  </a:solidFill>
                  <a:latin typeface="Arial" panose="020B0604020202020204" pitchFamily="34" charset="0"/>
                  <a:cs typeface="Arial" panose="020B0604020202020204" pitchFamily="34" charset="0"/>
                </a:rPr>
                <a:t>Internal Control and Process Review</a:t>
              </a:r>
              <a:endParaRPr lang="en-SG" sz="1500" b="1" dirty="0">
                <a:solidFill>
                  <a:schemeClr val="bg1"/>
                </a:solidFill>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B7C703D7-D219-48AC-B2A7-8ACA32464277}"/>
                </a:ext>
              </a:extLst>
            </p:cNvPr>
            <p:cNvSpPr txBox="1">
              <a:spLocks noChangeArrowheads="1"/>
            </p:cNvSpPr>
            <p:nvPr/>
          </p:nvSpPr>
          <p:spPr bwMode="auto">
            <a:xfrm>
              <a:off x="3623223" y="3838918"/>
              <a:ext cx="804394" cy="6124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chemeClr val="bg1"/>
                  </a:solidFill>
                  <a:effectLst/>
                  <a:latin typeface="Arial Narrow" panose="020B0606020202030204" pitchFamily="34" charset="0"/>
                  <a:ea typeface="DengXian" panose="02010600030101010101" pitchFamily="2" charset="-122"/>
                  <a:cs typeface="Arial" panose="020B0604020202020204" pitchFamily="34" charset="0"/>
                </a:rPr>
                <a:t>AML</a:t>
              </a:r>
              <a:endParaRPr kumimoji="0" lang="en-US" altLang="en-US" sz="1000" b="1" i="0" u="none" strike="noStrike" cap="none" normalizeH="0" baseline="0" dirty="0">
                <a:ln>
                  <a:noFill/>
                </a:ln>
                <a:solidFill>
                  <a:schemeClr val="bg1"/>
                </a:solidFill>
                <a:effectLst/>
                <a:latin typeface="Arial Narrow" panose="020B0606020202030204" pitchFamily="34" charset="0"/>
              </a:endParaRPr>
            </a:p>
          </p:txBody>
        </p:sp>
        <p:grpSp>
          <p:nvGrpSpPr>
            <p:cNvPr id="11" name="Group 10">
              <a:extLst>
                <a:ext uri="{FF2B5EF4-FFF2-40B4-BE49-F238E27FC236}">
                  <a16:creationId xmlns:a16="http://schemas.microsoft.com/office/drawing/2014/main" id="{0550B7A5-DFE1-4CE9-98C8-A840955B7E91}"/>
                </a:ext>
              </a:extLst>
            </p:cNvPr>
            <p:cNvGrpSpPr/>
            <p:nvPr/>
          </p:nvGrpSpPr>
          <p:grpSpPr>
            <a:xfrm>
              <a:off x="895657" y="1498854"/>
              <a:ext cx="4325731" cy="3027920"/>
              <a:chOff x="895657" y="1498854"/>
              <a:chExt cx="4325731" cy="3027920"/>
            </a:xfrm>
          </p:grpSpPr>
          <p:grpSp>
            <p:nvGrpSpPr>
              <p:cNvPr id="12" name="Group 11">
                <a:extLst>
                  <a:ext uri="{FF2B5EF4-FFF2-40B4-BE49-F238E27FC236}">
                    <a16:creationId xmlns:a16="http://schemas.microsoft.com/office/drawing/2014/main" id="{4436493C-2CFB-4A76-B088-0228A87B1D30}"/>
                  </a:ext>
                </a:extLst>
              </p:cNvPr>
              <p:cNvGrpSpPr/>
              <p:nvPr/>
            </p:nvGrpSpPr>
            <p:grpSpPr>
              <a:xfrm>
                <a:off x="895657" y="1498854"/>
                <a:ext cx="4325731" cy="3027920"/>
                <a:chOff x="1106231" y="1170456"/>
                <a:chExt cx="4325731" cy="3027920"/>
              </a:xfrm>
            </p:grpSpPr>
            <p:sp>
              <p:nvSpPr>
                <p:cNvPr id="14" name="TextBox 13">
                  <a:extLst>
                    <a:ext uri="{FF2B5EF4-FFF2-40B4-BE49-F238E27FC236}">
                      <a16:creationId xmlns:a16="http://schemas.microsoft.com/office/drawing/2014/main" id="{BC44995D-21B8-49A2-950F-675A3D1C8EA6}"/>
                    </a:ext>
                  </a:extLst>
                </p:cNvPr>
                <p:cNvSpPr txBox="1"/>
                <p:nvPr/>
              </p:nvSpPr>
              <p:spPr>
                <a:xfrm>
                  <a:off x="4027420" y="2684417"/>
                  <a:ext cx="1404542" cy="1015663"/>
                </a:xfrm>
                <a:prstGeom prst="rect">
                  <a:avLst/>
                </a:prstGeom>
                <a:noFill/>
              </p:spPr>
              <p:txBody>
                <a:bodyPr wrap="square" rtlCol="0" anchor="ctr">
                  <a:spAutoFit/>
                </a:bodyPr>
                <a:lstStyle/>
                <a:p>
                  <a:pPr algn="ctr"/>
                  <a:r>
                    <a:rPr lang="en-US" sz="1500" b="1" dirty="0">
                      <a:solidFill>
                        <a:schemeClr val="bg1"/>
                      </a:solidFill>
                      <a:latin typeface="Arial" panose="020B0604020202020204" pitchFamily="34" charset="0"/>
                      <a:cs typeface="Arial" panose="020B0604020202020204" pitchFamily="34" charset="0"/>
                    </a:rPr>
                    <a:t>Internal Control and Process Review</a:t>
                  </a:r>
                  <a:endParaRPr lang="en-SG" sz="1500" b="1" dirty="0">
                    <a:solidFill>
                      <a:schemeClr val="bg1"/>
                    </a:solidFill>
                    <a:latin typeface="Arial" panose="020B0604020202020204" pitchFamily="34" charset="0"/>
                    <a:cs typeface="Arial" panose="020B0604020202020204" pitchFamily="34" charset="0"/>
                  </a:endParaRPr>
                </a:p>
              </p:txBody>
            </p:sp>
            <p:pic>
              <p:nvPicPr>
                <p:cNvPr id="15" name="Picture 14">
                  <a:extLst>
                    <a:ext uri="{FF2B5EF4-FFF2-40B4-BE49-F238E27FC236}">
                      <a16:creationId xmlns:a16="http://schemas.microsoft.com/office/drawing/2014/main" id="{5350F274-452B-4A9E-AA7E-EF0012F5E89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2732130">
                  <a:off x="3571458" y="1682835"/>
                  <a:ext cx="920041" cy="1314344"/>
                </a:xfrm>
                <a:prstGeom prst="rect">
                  <a:avLst/>
                </a:prstGeom>
              </p:spPr>
            </p:pic>
            <p:pic>
              <p:nvPicPr>
                <p:cNvPr id="16" name="Picture 15">
                  <a:extLst>
                    <a:ext uri="{FF2B5EF4-FFF2-40B4-BE49-F238E27FC236}">
                      <a16:creationId xmlns:a16="http://schemas.microsoft.com/office/drawing/2014/main" id="{65B43445-1C0E-457D-A060-C3486855434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3752882" y="2280681"/>
                  <a:ext cx="1019605" cy="1456577"/>
                </a:xfrm>
                <a:prstGeom prst="rect">
                  <a:avLst/>
                </a:prstGeom>
              </p:spPr>
            </p:pic>
            <p:sp>
              <p:nvSpPr>
                <p:cNvPr id="17" name="Oval 16">
                  <a:extLst>
                    <a:ext uri="{FF2B5EF4-FFF2-40B4-BE49-F238E27FC236}">
                      <a16:creationId xmlns:a16="http://schemas.microsoft.com/office/drawing/2014/main" id="{BA34C114-E0BB-494A-94AD-4C70E7E1D152}"/>
                    </a:ext>
                  </a:extLst>
                </p:cNvPr>
                <p:cNvSpPr>
                  <a:spLocks noChangeAspect="1"/>
                </p:cNvSpPr>
                <p:nvPr/>
              </p:nvSpPr>
              <p:spPr>
                <a:xfrm>
                  <a:off x="1788333" y="1857761"/>
                  <a:ext cx="993233" cy="960993"/>
                </a:xfrm>
                <a:prstGeom prst="ellipse">
                  <a:avLst/>
                </a:prstGeom>
                <a:solidFill>
                  <a:srgbClr val="4195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SG" sz="1000" dirty="0">
                    <a:latin typeface="Arial Narrow" panose="020B0606020202030204" pitchFamily="34" charset="0"/>
                  </a:endParaRPr>
                </a:p>
              </p:txBody>
            </p:sp>
            <p:sp>
              <p:nvSpPr>
                <p:cNvPr id="18" name="Oval 17">
                  <a:extLst>
                    <a:ext uri="{FF2B5EF4-FFF2-40B4-BE49-F238E27FC236}">
                      <a16:creationId xmlns:a16="http://schemas.microsoft.com/office/drawing/2014/main" id="{257DD4AA-1AFA-4DE8-A0E5-07E532EFEA66}"/>
                    </a:ext>
                  </a:extLst>
                </p:cNvPr>
                <p:cNvSpPr>
                  <a:spLocks noChangeAspect="1"/>
                </p:cNvSpPr>
                <p:nvPr/>
              </p:nvSpPr>
              <p:spPr>
                <a:xfrm>
                  <a:off x="2799626" y="1564480"/>
                  <a:ext cx="993233" cy="960993"/>
                </a:xfrm>
                <a:prstGeom prst="ellipse">
                  <a:avLst/>
                </a:prstGeom>
                <a:solidFill>
                  <a:srgbClr val="4195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SG" sz="1000" dirty="0">
                    <a:latin typeface="Arial Narrow" panose="020B0606020202030204" pitchFamily="34" charset="0"/>
                  </a:endParaRPr>
                </a:p>
              </p:txBody>
            </p:sp>
            <p:sp>
              <p:nvSpPr>
                <p:cNvPr id="19" name="Oval 18">
                  <a:extLst>
                    <a:ext uri="{FF2B5EF4-FFF2-40B4-BE49-F238E27FC236}">
                      <a16:creationId xmlns:a16="http://schemas.microsoft.com/office/drawing/2014/main" id="{299DB0D9-35DB-49F3-8AEF-4D55B7ED3584}"/>
                    </a:ext>
                  </a:extLst>
                </p:cNvPr>
                <p:cNvSpPr>
                  <a:spLocks noChangeAspect="1"/>
                </p:cNvSpPr>
                <p:nvPr/>
              </p:nvSpPr>
              <p:spPr>
                <a:xfrm>
                  <a:off x="1623078" y="2850119"/>
                  <a:ext cx="993233" cy="960993"/>
                </a:xfrm>
                <a:prstGeom prst="ellipse">
                  <a:avLst/>
                </a:prstGeom>
                <a:solidFill>
                  <a:srgbClr val="4195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SG" sz="1000" dirty="0">
                    <a:latin typeface="Arial Narrow" panose="020B0606020202030204" pitchFamily="34" charset="0"/>
                  </a:endParaRPr>
                </a:p>
              </p:txBody>
            </p:sp>
            <p:pic>
              <p:nvPicPr>
                <p:cNvPr id="20" name="Picture 3" descr="technology">
                  <a:extLst>
                    <a:ext uri="{FF2B5EF4-FFF2-40B4-BE49-F238E27FC236}">
                      <a16:creationId xmlns:a16="http://schemas.microsoft.com/office/drawing/2014/main" id="{3E94779F-DA36-416A-BC75-85D4A69D88A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44209" y="1867419"/>
                  <a:ext cx="1039746" cy="1003979"/>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descr="security">
                  <a:extLst>
                    <a:ext uri="{FF2B5EF4-FFF2-40B4-BE49-F238E27FC236}">
                      <a16:creationId xmlns:a16="http://schemas.microsoft.com/office/drawing/2014/main" id="{8C83717B-869D-4B77-89A3-29A0E1BDD31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622512" y="2861741"/>
                  <a:ext cx="984183" cy="961559"/>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7" descr="forensics">
                  <a:extLst>
                    <a:ext uri="{FF2B5EF4-FFF2-40B4-BE49-F238E27FC236}">
                      <a16:creationId xmlns:a16="http://schemas.microsoft.com/office/drawing/2014/main" id="{C377B24D-BBFB-4763-8089-FEED10342BB1}"/>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800804" y="1585161"/>
                  <a:ext cx="1015292" cy="961559"/>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8">
                  <a:extLst>
                    <a:ext uri="{FF2B5EF4-FFF2-40B4-BE49-F238E27FC236}">
                      <a16:creationId xmlns:a16="http://schemas.microsoft.com/office/drawing/2014/main" id="{E2CD0813-6D2E-46B7-8775-F4A7F625A7FC}"/>
                    </a:ext>
                  </a:extLst>
                </p:cNvPr>
                <p:cNvSpPr txBox="1">
                  <a:spLocks noChangeArrowheads="1"/>
                </p:cNvSpPr>
                <p:nvPr/>
              </p:nvSpPr>
              <p:spPr bwMode="auto">
                <a:xfrm>
                  <a:off x="3256661" y="1174351"/>
                  <a:ext cx="804394" cy="3836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423E40"/>
                      </a:solidFill>
                      <a:effectLst/>
                      <a:latin typeface="Arial Narrow" panose="020B0606020202030204" pitchFamily="34" charset="0"/>
                      <a:ea typeface="DengXian" panose="02010600030101010101" pitchFamily="2" charset="-122"/>
                      <a:cs typeface="Arial" panose="020B0604020202020204" pitchFamily="34" charset="0"/>
                    </a:rPr>
                    <a:t>Forensic Technology</a:t>
                  </a:r>
                  <a:endParaRPr kumimoji="0" lang="en-US" altLang="en-US" sz="1000" b="1" i="0" u="none" strike="noStrike" cap="none" normalizeH="0" baseline="0" dirty="0">
                    <a:ln>
                      <a:noFill/>
                    </a:ln>
                    <a:solidFill>
                      <a:srgbClr val="423E40"/>
                    </a:solidFill>
                    <a:effectLst/>
                    <a:latin typeface="Arial Narrow" panose="020B0606020202030204" pitchFamily="34" charset="0"/>
                  </a:endParaRPr>
                </a:p>
              </p:txBody>
            </p:sp>
            <p:sp>
              <p:nvSpPr>
                <p:cNvPr id="24" name="TextBox 8">
                  <a:extLst>
                    <a:ext uri="{FF2B5EF4-FFF2-40B4-BE49-F238E27FC236}">
                      <a16:creationId xmlns:a16="http://schemas.microsoft.com/office/drawing/2014/main" id="{29E73F3B-0A73-4BF2-BE35-94B930508C02}"/>
                    </a:ext>
                  </a:extLst>
                </p:cNvPr>
                <p:cNvSpPr txBox="1">
                  <a:spLocks noChangeArrowheads="1"/>
                </p:cNvSpPr>
                <p:nvPr/>
              </p:nvSpPr>
              <p:spPr bwMode="auto">
                <a:xfrm>
                  <a:off x="1106231" y="2059333"/>
                  <a:ext cx="780127" cy="3605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423E40"/>
                      </a:solidFill>
                      <a:effectLst/>
                      <a:latin typeface="Arial Narrow" panose="020B0606020202030204" pitchFamily="34" charset="0"/>
                      <a:ea typeface="DengXian" panose="02010600030101010101" pitchFamily="2" charset="-122"/>
                      <a:cs typeface="Arial" panose="020B0604020202020204" pitchFamily="34" charset="0"/>
                    </a:rPr>
                    <a:t>Data Analytics</a:t>
                  </a:r>
                  <a:endParaRPr kumimoji="0" lang="en-US" altLang="en-US" sz="1000" b="1" i="0" u="none" strike="noStrike" cap="none" normalizeH="0" baseline="0" dirty="0">
                    <a:ln>
                      <a:noFill/>
                    </a:ln>
                    <a:solidFill>
                      <a:srgbClr val="423E40"/>
                    </a:solidFill>
                    <a:effectLst/>
                    <a:latin typeface="Arial Narrow" panose="020B0606020202030204" pitchFamily="34" charset="0"/>
                  </a:endParaRPr>
                </a:p>
              </p:txBody>
            </p:sp>
            <p:sp>
              <p:nvSpPr>
                <p:cNvPr id="25" name="TextBox 8">
                  <a:extLst>
                    <a:ext uri="{FF2B5EF4-FFF2-40B4-BE49-F238E27FC236}">
                      <a16:creationId xmlns:a16="http://schemas.microsoft.com/office/drawing/2014/main" id="{6A952096-CF09-4138-8709-75EA73494265}"/>
                    </a:ext>
                  </a:extLst>
                </p:cNvPr>
                <p:cNvSpPr txBox="1">
                  <a:spLocks noChangeArrowheads="1"/>
                </p:cNvSpPr>
                <p:nvPr/>
              </p:nvSpPr>
              <p:spPr bwMode="auto">
                <a:xfrm>
                  <a:off x="1212593" y="3402896"/>
                  <a:ext cx="469367" cy="1945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423E40"/>
                      </a:solidFill>
                      <a:effectLst/>
                      <a:latin typeface="Arial Narrow" panose="020B0606020202030204" pitchFamily="34" charset="0"/>
                      <a:ea typeface="DengXian" panose="02010600030101010101" pitchFamily="2" charset="-122"/>
                      <a:cs typeface="Arial" panose="020B0604020202020204" pitchFamily="34" charset="0"/>
                    </a:rPr>
                    <a:t>VAPT</a:t>
                  </a:r>
                  <a:endParaRPr kumimoji="0" lang="en-US" altLang="en-US" sz="1000" b="1" i="0" u="none" strike="noStrike" cap="none" normalizeH="0" baseline="0" dirty="0">
                    <a:ln>
                      <a:noFill/>
                    </a:ln>
                    <a:solidFill>
                      <a:srgbClr val="423E40"/>
                    </a:solidFill>
                    <a:effectLst/>
                    <a:latin typeface="Arial Narrow" panose="020B0606020202030204" pitchFamily="34" charset="0"/>
                  </a:endParaRPr>
                </a:p>
              </p:txBody>
            </p:sp>
            <p:sp>
              <p:nvSpPr>
                <p:cNvPr id="26" name="TextBox 8">
                  <a:extLst>
                    <a:ext uri="{FF2B5EF4-FFF2-40B4-BE49-F238E27FC236}">
                      <a16:creationId xmlns:a16="http://schemas.microsoft.com/office/drawing/2014/main" id="{F6D7C6E4-7137-40B6-961A-321E18EE8F8A}"/>
                    </a:ext>
                  </a:extLst>
                </p:cNvPr>
                <p:cNvSpPr txBox="1">
                  <a:spLocks noChangeArrowheads="1"/>
                </p:cNvSpPr>
                <p:nvPr/>
              </p:nvSpPr>
              <p:spPr bwMode="auto">
                <a:xfrm>
                  <a:off x="1635727" y="3816786"/>
                  <a:ext cx="1114287" cy="2721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423E40"/>
                      </a:solidFill>
                      <a:effectLst/>
                      <a:latin typeface="Arial Narrow" panose="020B0606020202030204" pitchFamily="34" charset="0"/>
                      <a:ea typeface="DengXian" panose="02010600030101010101" pitchFamily="2" charset="-122"/>
                      <a:cs typeface="Arial" panose="020B0604020202020204" pitchFamily="34" charset="0"/>
                    </a:rPr>
                    <a:t>Cybers</a:t>
                  </a:r>
                  <a:r>
                    <a:rPr lang="en-US" altLang="en-US" sz="1000" b="1" dirty="0">
                      <a:solidFill>
                        <a:srgbClr val="423E40"/>
                      </a:solidFill>
                      <a:latin typeface="Arial Narrow" panose="020B0606020202030204" pitchFamily="34" charset="0"/>
                      <a:ea typeface="DengXian" panose="02010600030101010101" pitchFamily="2" charset="-122"/>
                      <a:cs typeface="Arial" panose="020B0604020202020204" pitchFamily="34" charset="0"/>
                    </a:rPr>
                    <a:t>ecurity</a:t>
                  </a:r>
                  <a:endParaRPr kumimoji="0" lang="en-US" altLang="en-US" sz="1000" b="1" i="0" u="none" strike="noStrike" cap="none" normalizeH="0" baseline="0" dirty="0">
                    <a:ln>
                      <a:noFill/>
                    </a:ln>
                    <a:solidFill>
                      <a:srgbClr val="423E40"/>
                    </a:solidFill>
                    <a:effectLst/>
                    <a:latin typeface="Arial Narrow" panose="020B0606020202030204" pitchFamily="34" charset="0"/>
                  </a:endParaRPr>
                </a:p>
              </p:txBody>
            </p:sp>
            <p:sp>
              <p:nvSpPr>
                <p:cNvPr id="27" name="TextBox 8">
                  <a:extLst>
                    <a:ext uri="{FF2B5EF4-FFF2-40B4-BE49-F238E27FC236}">
                      <a16:creationId xmlns:a16="http://schemas.microsoft.com/office/drawing/2014/main" id="{16850385-3967-4141-995A-9CCC598C24C2}"/>
                    </a:ext>
                  </a:extLst>
                </p:cNvPr>
                <p:cNvSpPr txBox="1">
                  <a:spLocks noChangeArrowheads="1"/>
                </p:cNvSpPr>
                <p:nvPr/>
              </p:nvSpPr>
              <p:spPr bwMode="auto">
                <a:xfrm>
                  <a:off x="3992138" y="2556609"/>
                  <a:ext cx="993232" cy="9376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lgn="ctr" eaLnBrk="0" fontAlgn="base" hangingPunct="0">
                    <a:spcBef>
                      <a:spcPct val="0"/>
                    </a:spcBef>
                    <a:spcAft>
                      <a:spcPct val="0"/>
                    </a:spcAft>
                  </a:pPr>
                  <a:r>
                    <a:rPr lang="en-US" altLang="en-US" sz="1000" b="1" dirty="0">
                      <a:solidFill>
                        <a:schemeClr val="bg1"/>
                      </a:solidFill>
                      <a:latin typeface="Arial Narrow" panose="020B0606020202030204" pitchFamily="34" charset="0"/>
                      <a:ea typeface="DengXian" panose="02010600030101010101" pitchFamily="2" charset="-122"/>
                      <a:cs typeface="Arial" panose="020B0604020202020204" pitchFamily="34" charset="0"/>
                    </a:rPr>
                    <a:t>Internal Control &amp; Process Review</a:t>
                  </a:r>
                  <a:endParaRPr lang="en-US" altLang="en-US" sz="1000" b="1" dirty="0">
                    <a:solidFill>
                      <a:schemeClr val="bg1"/>
                    </a:solidFill>
                    <a:latin typeface="Arial Narrow" panose="020B0606020202030204" pitchFamily="34" charset="0"/>
                  </a:endParaRPr>
                </a:p>
              </p:txBody>
            </p:sp>
            <p:sp>
              <p:nvSpPr>
                <p:cNvPr id="28" name="TextBox 8">
                  <a:extLst>
                    <a:ext uri="{FF2B5EF4-FFF2-40B4-BE49-F238E27FC236}">
                      <a16:creationId xmlns:a16="http://schemas.microsoft.com/office/drawing/2014/main" id="{A7B6F341-A506-4E67-B0B1-585BD1DC259C}"/>
                    </a:ext>
                  </a:extLst>
                </p:cNvPr>
                <p:cNvSpPr txBox="1">
                  <a:spLocks noChangeArrowheads="1"/>
                </p:cNvSpPr>
                <p:nvPr/>
              </p:nvSpPr>
              <p:spPr bwMode="auto">
                <a:xfrm>
                  <a:off x="2423919" y="1170456"/>
                  <a:ext cx="804394" cy="3836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423E40"/>
                      </a:solidFill>
                      <a:effectLst/>
                      <a:latin typeface="Arial Narrow" panose="020B0606020202030204" pitchFamily="34" charset="0"/>
                      <a:ea typeface="DengXian" panose="02010600030101010101" pitchFamily="2" charset="-122"/>
                      <a:cs typeface="Arial" panose="020B0604020202020204" pitchFamily="34" charset="0"/>
                    </a:rPr>
                    <a:t>Forensic Accounting</a:t>
                  </a:r>
                  <a:endParaRPr kumimoji="0" lang="en-US" altLang="en-US" sz="1000" b="1" i="0" u="none" strike="noStrike" cap="none" normalizeH="0" baseline="0" dirty="0">
                    <a:ln>
                      <a:noFill/>
                    </a:ln>
                    <a:solidFill>
                      <a:srgbClr val="423E40"/>
                    </a:solidFill>
                    <a:effectLst/>
                    <a:latin typeface="Arial Narrow" panose="020B0606020202030204" pitchFamily="34" charset="0"/>
                  </a:endParaRPr>
                </a:p>
              </p:txBody>
            </p:sp>
            <p:sp>
              <p:nvSpPr>
                <p:cNvPr id="29" name="TextBox 8">
                  <a:extLst>
                    <a:ext uri="{FF2B5EF4-FFF2-40B4-BE49-F238E27FC236}">
                      <a16:creationId xmlns:a16="http://schemas.microsoft.com/office/drawing/2014/main" id="{7ECBB957-799C-4D2E-840D-6B123647CFE0}"/>
                    </a:ext>
                  </a:extLst>
                </p:cNvPr>
                <p:cNvSpPr txBox="1">
                  <a:spLocks noChangeArrowheads="1"/>
                </p:cNvSpPr>
                <p:nvPr/>
              </p:nvSpPr>
              <p:spPr bwMode="auto">
                <a:xfrm>
                  <a:off x="3759545" y="1873597"/>
                  <a:ext cx="804394" cy="6124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chemeClr val="bg1"/>
                      </a:solidFill>
                      <a:effectLst/>
                      <a:latin typeface="Arial Narrow" panose="020B0606020202030204" pitchFamily="34" charset="0"/>
                      <a:ea typeface="DengXian" panose="02010600030101010101" pitchFamily="2" charset="-122"/>
                      <a:cs typeface="Arial" panose="020B0604020202020204" pitchFamily="34" charset="0"/>
                    </a:rPr>
                    <a:t>Tax Compliance</a:t>
                  </a:r>
                  <a:endParaRPr kumimoji="0" lang="en-US" altLang="en-US" sz="1000" b="1" i="0" u="none" strike="noStrike" cap="none" normalizeH="0" baseline="0" dirty="0">
                    <a:ln>
                      <a:noFill/>
                    </a:ln>
                    <a:solidFill>
                      <a:schemeClr val="bg1"/>
                    </a:solidFill>
                    <a:effectLst/>
                    <a:latin typeface="Arial Narrow" panose="020B0606020202030204" pitchFamily="34" charset="0"/>
                  </a:endParaRPr>
                </a:p>
              </p:txBody>
            </p:sp>
            <p:pic>
              <p:nvPicPr>
                <p:cNvPr id="30" name="Picture 29">
                  <a:extLst>
                    <a:ext uri="{FF2B5EF4-FFF2-40B4-BE49-F238E27FC236}">
                      <a16:creationId xmlns:a16="http://schemas.microsoft.com/office/drawing/2014/main" id="{AEA34874-0B87-461D-86C7-12BC79BB0D3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7723162">
                  <a:off x="3618872" y="3081184"/>
                  <a:ext cx="920041" cy="1314344"/>
                </a:xfrm>
                <a:prstGeom prst="rect">
                  <a:avLst/>
                </a:prstGeom>
              </p:spPr>
            </p:pic>
            <p:sp>
              <p:nvSpPr>
                <p:cNvPr id="31" name="TextBox 8">
                  <a:extLst>
                    <a:ext uri="{FF2B5EF4-FFF2-40B4-BE49-F238E27FC236}">
                      <a16:creationId xmlns:a16="http://schemas.microsoft.com/office/drawing/2014/main" id="{89BFA16A-80EC-4C1A-8D3F-FA18C61B65C9}"/>
                    </a:ext>
                  </a:extLst>
                </p:cNvPr>
                <p:cNvSpPr txBox="1">
                  <a:spLocks noChangeArrowheads="1"/>
                </p:cNvSpPr>
                <p:nvPr/>
              </p:nvSpPr>
              <p:spPr bwMode="auto">
                <a:xfrm>
                  <a:off x="3833797" y="3510520"/>
                  <a:ext cx="804394" cy="6124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chemeClr val="bg1"/>
                      </a:solidFill>
                      <a:effectLst/>
                      <a:latin typeface="Arial Narrow" panose="020B0606020202030204" pitchFamily="34" charset="0"/>
                      <a:ea typeface="DengXian" panose="02010600030101010101" pitchFamily="2" charset="-122"/>
                      <a:cs typeface="Arial" panose="020B0604020202020204" pitchFamily="34" charset="0"/>
                    </a:rPr>
                    <a:t>AML</a:t>
                  </a:r>
                  <a:endParaRPr kumimoji="0" lang="en-US" altLang="en-US" sz="1000" b="1" i="0" u="none" strike="noStrike" cap="none" normalizeH="0" baseline="0" dirty="0">
                    <a:ln>
                      <a:noFill/>
                    </a:ln>
                    <a:solidFill>
                      <a:schemeClr val="bg1"/>
                    </a:solidFill>
                    <a:effectLst/>
                    <a:latin typeface="Arial Narrow" panose="020B0606020202030204" pitchFamily="34" charset="0"/>
                  </a:endParaRPr>
                </a:p>
              </p:txBody>
            </p:sp>
            <p:sp>
              <p:nvSpPr>
                <p:cNvPr id="32" name="Oval 31">
                  <a:extLst>
                    <a:ext uri="{FF2B5EF4-FFF2-40B4-BE49-F238E27FC236}">
                      <a16:creationId xmlns:a16="http://schemas.microsoft.com/office/drawing/2014/main" id="{D3CE633A-9F8A-4EF2-8C25-BE9E6ABECE3C}"/>
                    </a:ext>
                  </a:extLst>
                </p:cNvPr>
                <p:cNvSpPr>
                  <a:spLocks noChangeAspect="1"/>
                </p:cNvSpPr>
                <p:nvPr/>
              </p:nvSpPr>
              <p:spPr>
                <a:xfrm>
                  <a:off x="2446474" y="2434348"/>
                  <a:ext cx="1286003" cy="1244260"/>
                </a:xfrm>
                <a:prstGeom prst="ellipse">
                  <a:avLst/>
                </a:prstGeom>
                <a:solidFill>
                  <a:srgbClr val="0B42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SG" sz="1000" dirty="0">
                    <a:latin typeface="Arial Narrow" panose="020B0606020202030204" pitchFamily="34" charset="0"/>
                  </a:endParaRPr>
                </a:p>
              </p:txBody>
            </p:sp>
            <p:sp>
              <p:nvSpPr>
                <p:cNvPr id="33" name="TextBox 8">
                  <a:extLst>
                    <a:ext uri="{FF2B5EF4-FFF2-40B4-BE49-F238E27FC236}">
                      <a16:creationId xmlns:a16="http://schemas.microsoft.com/office/drawing/2014/main" id="{2BD86D0D-2459-4B13-8CB8-93E06A927B3C}"/>
                    </a:ext>
                  </a:extLst>
                </p:cNvPr>
                <p:cNvSpPr txBox="1">
                  <a:spLocks noChangeArrowheads="1"/>
                </p:cNvSpPr>
                <p:nvPr/>
              </p:nvSpPr>
              <p:spPr bwMode="auto">
                <a:xfrm>
                  <a:off x="1230446" y="2775992"/>
                  <a:ext cx="553931" cy="2536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423E40"/>
                      </a:solidFill>
                      <a:effectLst/>
                      <a:latin typeface="Arial Narrow" panose="020B0606020202030204" pitchFamily="34" charset="0"/>
                      <a:ea typeface="DengXian" panose="02010600030101010101" pitchFamily="2" charset="-122"/>
                      <a:cs typeface="Arial" panose="020B0604020202020204" pitchFamily="34" charset="0"/>
                    </a:rPr>
                    <a:t>PDPA</a:t>
                  </a:r>
                  <a:endParaRPr kumimoji="0" lang="en-US" altLang="en-US" sz="1000" b="1" i="0" u="none" strike="noStrike" cap="none" normalizeH="0" baseline="0" dirty="0">
                    <a:ln>
                      <a:noFill/>
                    </a:ln>
                    <a:solidFill>
                      <a:srgbClr val="423E40"/>
                    </a:solidFill>
                    <a:effectLst/>
                    <a:latin typeface="Arial Narrow" panose="020B0606020202030204" pitchFamily="34" charset="0"/>
                  </a:endParaRPr>
                </a:p>
              </p:txBody>
            </p:sp>
            <p:pic>
              <p:nvPicPr>
                <p:cNvPr id="34" name="Picture 4" descr="risk">
                  <a:extLst>
                    <a:ext uri="{FF2B5EF4-FFF2-40B4-BE49-F238E27FC236}">
                      <a16:creationId xmlns:a16="http://schemas.microsoft.com/office/drawing/2014/main" id="{B2AF6C64-1DB5-42EE-A320-0753A0647E27}"/>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289832" y="2343812"/>
                  <a:ext cx="1640899" cy="1557740"/>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Rectangle 12">
                <a:extLst>
                  <a:ext uri="{FF2B5EF4-FFF2-40B4-BE49-F238E27FC236}">
                    <a16:creationId xmlns:a16="http://schemas.microsoft.com/office/drawing/2014/main" id="{CF66B35E-C6D1-4EAF-B9F8-F860ECD160AF}"/>
                  </a:ext>
                </a:extLst>
              </p:cNvPr>
              <p:cNvSpPr/>
              <p:nvPr/>
            </p:nvSpPr>
            <p:spPr>
              <a:xfrm>
                <a:off x="2201186" y="2821294"/>
                <a:ext cx="2531753" cy="1197334"/>
              </a:xfrm>
              <a:prstGeom prst="rect">
                <a:avLst/>
              </a:prstGeom>
              <a:noFill/>
              <a:ln w="57150">
                <a:solidFill>
                  <a:srgbClr val="71554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Tree>
    <p:extLst>
      <p:ext uri="{BB962C8B-B14F-4D97-AF65-F5344CB8AC3E}">
        <p14:creationId xmlns:p14="http://schemas.microsoft.com/office/powerpoint/2010/main" val="9252087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6F3AE7-8B8E-4423-892E-F5A4CA77F445}"/>
              </a:ext>
            </a:extLst>
          </p:cNvPr>
          <p:cNvSpPr>
            <a:spLocks noGrp="1"/>
          </p:cNvSpPr>
          <p:nvPr>
            <p:ph type="title"/>
          </p:nvPr>
        </p:nvSpPr>
        <p:spPr>
          <a:solidFill>
            <a:srgbClr val="715543"/>
          </a:solidFill>
          <a:ln>
            <a:solidFill>
              <a:srgbClr val="715543"/>
            </a:solidFill>
          </a:ln>
        </p:spPr>
        <p:txBody>
          <a:bodyPr/>
          <a:lstStyle/>
          <a:p>
            <a:r>
              <a:rPr lang="en-SG" dirty="0"/>
              <a:t>Cyber Security Assessment</a:t>
            </a:r>
          </a:p>
        </p:txBody>
      </p:sp>
      <p:grpSp>
        <p:nvGrpSpPr>
          <p:cNvPr id="5" name="Group 4">
            <a:extLst>
              <a:ext uri="{FF2B5EF4-FFF2-40B4-BE49-F238E27FC236}">
                <a16:creationId xmlns:a16="http://schemas.microsoft.com/office/drawing/2014/main" id="{F228B61D-39E3-4611-9802-C9D0C2CA7093}"/>
              </a:ext>
            </a:extLst>
          </p:cNvPr>
          <p:cNvGrpSpPr/>
          <p:nvPr/>
        </p:nvGrpSpPr>
        <p:grpSpPr>
          <a:xfrm>
            <a:off x="685885" y="1206809"/>
            <a:ext cx="4325731" cy="3136901"/>
            <a:chOff x="675408" y="1314472"/>
            <a:chExt cx="4325731" cy="3136901"/>
          </a:xfrm>
        </p:grpSpPr>
        <p:sp>
          <p:nvSpPr>
            <p:cNvPr id="6" name="TextBox 5">
              <a:extLst>
                <a:ext uri="{FF2B5EF4-FFF2-40B4-BE49-F238E27FC236}">
                  <a16:creationId xmlns:a16="http://schemas.microsoft.com/office/drawing/2014/main" id="{34F32F50-D134-472F-859A-7428ADFB6B6B}"/>
                </a:ext>
              </a:extLst>
            </p:cNvPr>
            <p:cNvSpPr txBox="1">
              <a:spLocks noChangeArrowheads="1"/>
            </p:cNvSpPr>
            <p:nvPr/>
          </p:nvSpPr>
          <p:spPr bwMode="auto">
            <a:xfrm>
              <a:off x="3623223" y="3838918"/>
              <a:ext cx="804394" cy="6124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chemeClr val="bg1"/>
                  </a:solidFill>
                  <a:effectLst/>
                  <a:latin typeface="Arial Narrow" panose="020B0606020202030204" pitchFamily="34" charset="0"/>
                  <a:ea typeface="DengXian" panose="02010600030101010101" pitchFamily="2" charset="-122"/>
                  <a:cs typeface="Arial" panose="020B0604020202020204" pitchFamily="34" charset="0"/>
                </a:rPr>
                <a:t>AML</a:t>
              </a:r>
              <a:endParaRPr kumimoji="0" lang="en-US" altLang="en-US" sz="1000" b="1" i="0" u="none" strike="noStrike" cap="none" normalizeH="0" baseline="0" dirty="0">
                <a:ln>
                  <a:noFill/>
                </a:ln>
                <a:solidFill>
                  <a:schemeClr val="bg1"/>
                </a:solidFill>
                <a:effectLst/>
                <a:latin typeface="Arial Narrow" panose="020B0606020202030204" pitchFamily="34" charset="0"/>
              </a:endParaRPr>
            </a:p>
          </p:txBody>
        </p:sp>
        <p:sp>
          <p:nvSpPr>
            <p:cNvPr id="7" name="TextBox 6">
              <a:extLst>
                <a:ext uri="{FF2B5EF4-FFF2-40B4-BE49-F238E27FC236}">
                  <a16:creationId xmlns:a16="http://schemas.microsoft.com/office/drawing/2014/main" id="{48D548A6-3E10-4FCF-BD7D-F360301C5F11}"/>
                </a:ext>
              </a:extLst>
            </p:cNvPr>
            <p:cNvSpPr txBox="1"/>
            <p:nvPr/>
          </p:nvSpPr>
          <p:spPr>
            <a:xfrm>
              <a:off x="3596597" y="2828433"/>
              <a:ext cx="1404542" cy="1015663"/>
            </a:xfrm>
            <a:prstGeom prst="rect">
              <a:avLst/>
            </a:prstGeom>
            <a:noFill/>
          </p:spPr>
          <p:txBody>
            <a:bodyPr wrap="square" rtlCol="0" anchor="ctr">
              <a:spAutoFit/>
            </a:bodyPr>
            <a:lstStyle/>
            <a:p>
              <a:pPr algn="ctr"/>
              <a:r>
                <a:rPr lang="en-US" sz="1500" b="1" dirty="0">
                  <a:solidFill>
                    <a:schemeClr val="bg1"/>
                  </a:solidFill>
                  <a:latin typeface="Arial" panose="020B0604020202020204" pitchFamily="34" charset="0"/>
                  <a:cs typeface="Arial" panose="020B0604020202020204" pitchFamily="34" charset="0"/>
                </a:rPr>
                <a:t>Internal Control and Process Review</a:t>
              </a:r>
              <a:endParaRPr lang="en-SG" sz="1500" b="1" dirty="0">
                <a:solidFill>
                  <a:schemeClr val="bg1"/>
                </a:solidFill>
                <a:latin typeface="Arial" panose="020B0604020202020204" pitchFamily="34" charset="0"/>
                <a:cs typeface="Arial" panose="020B0604020202020204" pitchFamily="34" charset="0"/>
              </a:endParaRPr>
            </a:p>
          </p:txBody>
        </p:sp>
        <p:sp>
          <p:nvSpPr>
            <p:cNvPr id="8" name="TextBox 8">
              <a:extLst>
                <a:ext uri="{FF2B5EF4-FFF2-40B4-BE49-F238E27FC236}">
                  <a16:creationId xmlns:a16="http://schemas.microsoft.com/office/drawing/2014/main" id="{138FEA9F-40DB-43F8-BBB4-962C58972EFF}"/>
                </a:ext>
              </a:extLst>
            </p:cNvPr>
            <p:cNvSpPr txBox="1">
              <a:spLocks noChangeArrowheads="1"/>
            </p:cNvSpPr>
            <p:nvPr/>
          </p:nvSpPr>
          <p:spPr bwMode="auto">
            <a:xfrm>
              <a:off x="3402974" y="3654536"/>
              <a:ext cx="804394" cy="6124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chemeClr val="bg1"/>
                  </a:solidFill>
                  <a:effectLst/>
                  <a:latin typeface="Arial Narrow" panose="020B0606020202030204" pitchFamily="34" charset="0"/>
                  <a:ea typeface="DengXian" panose="02010600030101010101" pitchFamily="2" charset="-122"/>
                  <a:cs typeface="Arial" panose="020B0604020202020204" pitchFamily="34" charset="0"/>
                </a:rPr>
                <a:t>AML</a:t>
              </a:r>
              <a:endParaRPr kumimoji="0" lang="en-US" altLang="en-US" sz="1000" b="1" i="0" u="none" strike="noStrike" cap="none" normalizeH="0" baseline="0" dirty="0">
                <a:ln>
                  <a:noFill/>
                </a:ln>
                <a:solidFill>
                  <a:schemeClr val="bg1"/>
                </a:solidFill>
                <a:effectLst/>
                <a:latin typeface="Arial Narrow" panose="020B0606020202030204" pitchFamily="34" charset="0"/>
              </a:endParaRPr>
            </a:p>
          </p:txBody>
        </p:sp>
        <p:grpSp>
          <p:nvGrpSpPr>
            <p:cNvPr id="9" name="Group 8">
              <a:extLst>
                <a:ext uri="{FF2B5EF4-FFF2-40B4-BE49-F238E27FC236}">
                  <a16:creationId xmlns:a16="http://schemas.microsoft.com/office/drawing/2014/main" id="{4A05F78D-0981-4F9A-B6AA-932A91C06E55}"/>
                </a:ext>
              </a:extLst>
            </p:cNvPr>
            <p:cNvGrpSpPr/>
            <p:nvPr/>
          </p:nvGrpSpPr>
          <p:grpSpPr>
            <a:xfrm>
              <a:off x="675408" y="1314472"/>
              <a:ext cx="4325731" cy="3027920"/>
              <a:chOff x="675408" y="1314472"/>
              <a:chExt cx="4325731" cy="3027920"/>
            </a:xfrm>
          </p:grpSpPr>
          <p:grpSp>
            <p:nvGrpSpPr>
              <p:cNvPr id="10" name="Group 9">
                <a:extLst>
                  <a:ext uri="{FF2B5EF4-FFF2-40B4-BE49-F238E27FC236}">
                    <a16:creationId xmlns:a16="http://schemas.microsoft.com/office/drawing/2014/main" id="{32BD8E2F-22F5-41CC-ABAE-5111A338B374}"/>
                  </a:ext>
                </a:extLst>
              </p:cNvPr>
              <p:cNvGrpSpPr/>
              <p:nvPr/>
            </p:nvGrpSpPr>
            <p:grpSpPr>
              <a:xfrm>
                <a:off x="675408" y="1314472"/>
                <a:ext cx="4325731" cy="3027920"/>
                <a:chOff x="1106231" y="1170456"/>
                <a:chExt cx="4325731" cy="3027920"/>
              </a:xfrm>
            </p:grpSpPr>
            <p:sp>
              <p:nvSpPr>
                <p:cNvPr id="12" name="TextBox 11">
                  <a:extLst>
                    <a:ext uri="{FF2B5EF4-FFF2-40B4-BE49-F238E27FC236}">
                      <a16:creationId xmlns:a16="http://schemas.microsoft.com/office/drawing/2014/main" id="{DB54C081-E014-4046-A14E-A7BD37CE5072}"/>
                    </a:ext>
                  </a:extLst>
                </p:cNvPr>
                <p:cNvSpPr txBox="1"/>
                <p:nvPr/>
              </p:nvSpPr>
              <p:spPr>
                <a:xfrm>
                  <a:off x="4027420" y="2684417"/>
                  <a:ext cx="1404542" cy="1015663"/>
                </a:xfrm>
                <a:prstGeom prst="rect">
                  <a:avLst/>
                </a:prstGeom>
                <a:noFill/>
              </p:spPr>
              <p:txBody>
                <a:bodyPr wrap="square" rtlCol="0" anchor="ctr">
                  <a:spAutoFit/>
                </a:bodyPr>
                <a:lstStyle/>
                <a:p>
                  <a:pPr algn="ctr"/>
                  <a:r>
                    <a:rPr lang="en-US" sz="1500" b="1" dirty="0">
                      <a:solidFill>
                        <a:schemeClr val="bg1"/>
                      </a:solidFill>
                      <a:latin typeface="Arial" panose="020B0604020202020204" pitchFamily="34" charset="0"/>
                      <a:cs typeface="Arial" panose="020B0604020202020204" pitchFamily="34" charset="0"/>
                    </a:rPr>
                    <a:t>Internal Control and Process Review</a:t>
                  </a:r>
                  <a:endParaRPr lang="en-SG" sz="1500" b="1" dirty="0">
                    <a:solidFill>
                      <a:schemeClr val="bg1"/>
                    </a:solidFill>
                    <a:latin typeface="Arial" panose="020B0604020202020204" pitchFamily="34" charset="0"/>
                    <a:cs typeface="Arial" panose="020B0604020202020204" pitchFamily="34" charset="0"/>
                  </a:endParaRPr>
                </a:p>
              </p:txBody>
            </p:sp>
            <p:pic>
              <p:nvPicPr>
                <p:cNvPr id="13" name="Picture 12">
                  <a:extLst>
                    <a:ext uri="{FF2B5EF4-FFF2-40B4-BE49-F238E27FC236}">
                      <a16:creationId xmlns:a16="http://schemas.microsoft.com/office/drawing/2014/main" id="{FD377A93-DBCC-494F-A975-F572EB8F124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2732130">
                  <a:off x="3571458" y="1682835"/>
                  <a:ext cx="920041" cy="1314344"/>
                </a:xfrm>
                <a:prstGeom prst="rect">
                  <a:avLst/>
                </a:prstGeom>
              </p:spPr>
            </p:pic>
            <p:pic>
              <p:nvPicPr>
                <p:cNvPr id="14" name="Picture 13">
                  <a:extLst>
                    <a:ext uri="{FF2B5EF4-FFF2-40B4-BE49-F238E27FC236}">
                      <a16:creationId xmlns:a16="http://schemas.microsoft.com/office/drawing/2014/main" id="{F89E5480-3316-4B06-BEA0-5576BBF5A07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3752882" y="2280681"/>
                  <a:ext cx="1019605" cy="1456577"/>
                </a:xfrm>
                <a:prstGeom prst="rect">
                  <a:avLst/>
                </a:prstGeom>
              </p:spPr>
            </p:pic>
            <p:sp>
              <p:nvSpPr>
                <p:cNvPr id="15" name="Oval 14">
                  <a:extLst>
                    <a:ext uri="{FF2B5EF4-FFF2-40B4-BE49-F238E27FC236}">
                      <a16:creationId xmlns:a16="http://schemas.microsoft.com/office/drawing/2014/main" id="{22844FB8-ABCA-43D1-B8D9-378861C3C4EF}"/>
                    </a:ext>
                  </a:extLst>
                </p:cNvPr>
                <p:cNvSpPr>
                  <a:spLocks noChangeAspect="1"/>
                </p:cNvSpPr>
                <p:nvPr/>
              </p:nvSpPr>
              <p:spPr>
                <a:xfrm>
                  <a:off x="1788333" y="1857761"/>
                  <a:ext cx="993233" cy="960993"/>
                </a:xfrm>
                <a:prstGeom prst="ellipse">
                  <a:avLst/>
                </a:prstGeom>
                <a:solidFill>
                  <a:srgbClr val="4195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SG" sz="1000" dirty="0">
                    <a:latin typeface="Arial Narrow" panose="020B0606020202030204" pitchFamily="34" charset="0"/>
                  </a:endParaRPr>
                </a:p>
              </p:txBody>
            </p:sp>
            <p:sp>
              <p:nvSpPr>
                <p:cNvPr id="16" name="Oval 15">
                  <a:extLst>
                    <a:ext uri="{FF2B5EF4-FFF2-40B4-BE49-F238E27FC236}">
                      <a16:creationId xmlns:a16="http://schemas.microsoft.com/office/drawing/2014/main" id="{3EB78A16-941A-4DB7-8BA5-0727800A9A98}"/>
                    </a:ext>
                  </a:extLst>
                </p:cNvPr>
                <p:cNvSpPr>
                  <a:spLocks noChangeAspect="1"/>
                </p:cNvSpPr>
                <p:nvPr/>
              </p:nvSpPr>
              <p:spPr>
                <a:xfrm>
                  <a:off x="2799626" y="1564480"/>
                  <a:ext cx="993233" cy="960993"/>
                </a:xfrm>
                <a:prstGeom prst="ellipse">
                  <a:avLst/>
                </a:prstGeom>
                <a:solidFill>
                  <a:srgbClr val="4195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SG" sz="1000" dirty="0">
                    <a:latin typeface="Arial Narrow" panose="020B0606020202030204" pitchFamily="34" charset="0"/>
                  </a:endParaRPr>
                </a:p>
              </p:txBody>
            </p:sp>
            <p:sp>
              <p:nvSpPr>
                <p:cNvPr id="17" name="Oval 16">
                  <a:extLst>
                    <a:ext uri="{FF2B5EF4-FFF2-40B4-BE49-F238E27FC236}">
                      <a16:creationId xmlns:a16="http://schemas.microsoft.com/office/drawing/2014/main" id="{05517F78-C78B-4AA9-B120-20D00881DD75}"/>
                    </a:ext>
                  </a:extLst>
                </p:cNvPr>
                <p:cNvSpPr>
                  <a:spLocks noChangeAspect="1"/>
                </p:cNvSpPr>
                <p:nvPr/>
              </p:nvSpPr>
              <p:spPr>
                <a:xfrm>
                  <a:off x="1623078" y="2850119"/>
                  <a:ext cx="993233" cy="960993"/>
                </a:xfrm>
                <a:prstGeom prst="ellipse">
                  <a:avLst/>
                </a:prstGeom>
                <a:solidFill>
                  <a:srgbClr val="4195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SG" sz="1000" dirty="0">
                    <a:latin typeface="Arial Narrow" panose="020B0606020202030204" pitchFamily="34" charset="0"/>
                  </a:endParaRPr>
                </a:p>
              </p:txBody>
            </p:sp>
            <p:pic>
              <p:nvPicPr>
                <p:cNvPr id="18" name="Picture 3" descr="technology">
                  <a:extLst>
                    <a:ext uri="{FF2B5EF4-FFF2-40B4-BE49-F238E27FC236}">
                      <a16:creationId xmlns:a16="http://schemas.microsoft.com/office/drawing/2014/main" id="{8E81E850-12E8-4ADC-BBAF-D0931992D68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44209" y="1867419"/>
                  <a:ext cx="1039746" cy="1003979"/>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security">
                  <a:extLst>
                    <a:ext uri="{FF2B5EF4-FFF2-40B4-BE49-F238E27FC236}">
                      <a16:creationId xmlns:a16="http://schemas.microsoft.com/office/drawing/2014/main" id="{2BE452B5-64E2-49C4-9049-F7A16A4697E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622512" y="2861741"/>
                  <a:ext cx="984183" cy="96155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7" descr="forensics">
                  <a:extLst>
                    <a:ext uri="{FF2B5EF4-FFF2-40B4-BE49-F238E27FC236}">
                      <a16:creationId xmlns:a16="http://schemas.microsoft.com/office/drawing/2014/main" id="{CD450D08-83C9-4D5C-A42E-78975B243B3B}"/>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800804" y="1585161"/>
                  <a:ext cx="1015292" cy="961559"/>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8">
                  <a:extLst>
                    <a:ext uri="{FF2B5EF4-FFF2-40B4-BE49-F238E27FC236}">
                      <a16:creationId xmlns:a16="http://schemas.microsoft.com/office/drawing/2014/main" id="{FA9A6C3C-9E0D-41EA-869A-08933B4B534D}"/>
                    </a:ext>
                  </a:extLst>
                </p:cNvPr>
                <p:cNvSpPr txBox="1">
                  <a:spLocks noChangeArrowheads="1"/>
                </p:cNvSpPr>
                <p:nvPr/>
              </p:nvSpPr>
              <p:spPr bwMode="auto">
                <a:xfrm>
                  <a:off x="3256661" y="1174351"/>
                  <a:ext cx="804394" cy="3836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423E40"/>
                      </a:solidFill>
                      <a:effectLst/>
                      <a:latin typeface="Arial Narrow" panose="020B0606020202030204" pitchFamily="34" charset="0"/>
                      <a:ea typeface="DengXian" panose="02010600030101010101" pitchFamily="2" charset="-122"/>
                      <a:cs typeface="Arial" panose="020B0604020202020204" pitchFamily="34" charset="0"/>
                    </a:rPr>
                    <a:t>Forensic Technology</a:t>
                  </a:r>
                  <a:endParaRPr kumimoji="0" lang="en-US" altLang="en-US" sz="1000" b="1" i="0" u="none" strike="noStrike" cap="none" normalizeH="0" baseline="0" dirty="0">
                    <a:ln>
                      <a:noFill/>
                    </a:ln>
                    <a:solidFill>
                      <a:srgbClr val="423E40"/>
                    </a:solidFill>
                    <a:effectLst/>
                    <a:latin typeface="Arial Narrow" panose="020B0606020202030204" pitchFamily="34" charset="0"/>
                  </a:endParaRPr>
                </a:p>
              </p:txBody>
            </p:sp>
            <p:sp>
              <p:nvSpPr>
                <p:cNvPr id="22" name="TextBox 8">
                  <a:extLst>
                    <a:ext uri="{FF2B5EF4-FFF2-40B4-BE49-F238E27FC236}">
                      <a16:creationId xmlns:a16="http://schemas.microsoft.com/office/drawing/2014/main" id="{EA817A1E-2540-44F7-A70B-47A560029BCF}"/>
                    </a:ext>
                  </a:extLst>
                </p:cNvPr>
                <p:cNvSpPr txBox="1">
                  <a:spLocks noChangeArrowheads="1"/>
                </p:cNvSpPr>
                <p:nvPr/>
              </p:nvSpPr>
              <p:spPr bwMode="auto">
                <a:xfrm>
                  <a:off x="1106231" y="2059333"/>
                  <a:ext cx="780127" cy="3605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423E40"/>
                      </a:solidFill>
                      <a:effectLst/>
                      <a:latin typeface="Arial Narrow" panose="020B0606020202030204" pitchFamily="34" charset="0"/>
                      <a:ea typeface="DengXian" panose="02010600030101010101" pitchFamily="2" charset="-122"/>
                      <a:cs typeface="Arial" panose="020B0604020202020204" pitchFamily="34" charset="0"/>
                    </a:rPr>
                    <a:t>Data Analytics</a:t>
                  </a:r>
                  <a:endParaRPr kumimoji="0" lang="en-US" altLang="en-US" sz="1000" b="1" i="0" u="none" strike="noStrike" cap="none" normalizeH="0" baseline="0" dirty="0">
                    <a:ln>
                      <a:noFill/>
                    </a:ln>
                    <a:solidFill>
                      <a:srgbClr val="423E40"/>
                    </a:solidFill>
                    <a:effectLst/>
                    <a:latin typeface="Arial Narrow" panose="020B0606020202030204" pitchFamily="34" charset="0"/>
                  </a:endParaRPr>
                </a:p>
              </p:txBody>
            </p:sp>
            <p:sp>
              <p:nvSpPr>
                <p:cNvPr id="23" name="TextBox 8">
                  <a:extLst>
                    <a:ext uri="{FF2B5EF4-FFF2-40B4-BE49-F238E27FC236}">
                      <a16:creationId xmlns:a16="http://schemas.microsoft.com/office/drawing/2014/main" id="{CB563226-5BBC-4D36-AB95-CA6C2FDA685F}"/>
                    </a:ext>
                  </a:extLst>
                </p:cNvPr>
                <p:cNvSpPr txBox="1">
                  <a:spLocks noChangeArrowheads="1"/>
                </p:cNvSpPr>
                <p:nvPr/>
              </p:nvSpPr>
              <p:spPr bwMode="auto">
                <a:xfrm>
                  <a:off x="1212593" y="3402896"/>
                  <a:ext cx="469367" cy="1945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423E40"/>
                      </a:solidFill>
                      <a:effectLst/>
                      <a:latin typeface="Arial Narrow" panose="020B0606020202030204" pitchFamily="34" charset="0"/>
                      <a:ea typeface="DengXian" panose="02010600030101010101" pitchFamily="2" charset="-122"/>
                      <a:cs typeface="Arial" panose="020B0604020202020204" pitchFamily="34" charset="0"/>
                    </a:rPr>
                    <a:t>VAPT</a:t>
                  </a:r>
                  <a:endParaRPr kumimoji="0" lang="en-US" altLang="en-US" sz="1000" b="1" i="0" u="none" strike="noStrike" cap="none" normalizeH="0" baseline="0" dirty="0">
                    <a:ln>
                      <a:noFill/>
                    </a:ln>
                    <a:solidFill>
                      <a:srgbClr val="423E40"/>
                    </a:solidFill>
                    <a:effectLst/>
                    <a:latin typeface="Arial Narrow" panose="020B0606020202030204" pitchFamily="34" charset="0"/>
                  </a:endParaRPr>
                </a:p>
              </p:txBody>
            </p:sp>
            <p:sp>
              <p:nvSpPr>
                <p:cNvPr id="24" name="TextBox 8">
                  <a:extLst>
                    <a:ext uri="{FF2B5EF4-FFF2-40B4-BE49-F238E27FC236}">
                      <a16:creationId xmlns:a16="http://schemas.microsoft.com/office/drawing/2014/main" id="{8AFAF086-3879-404B-B234-1B68A0932E9D}"/>
                    </a:ext>
                  </a:extLst>
                </p:cNvPr>
                <p:cNvSpPr txBox="1">
                  <a:spLocks noChangeArrowheads="1"/>
                </p:cNvSpPr>
                <p:nvPr/>
              </p:nvSpPr>
              <p:spPr bwMode="auto">
                <a:xfrm>
                  <a:off x="1635727" y="3816786"/>
                  <a:ext cx="1114287" cy="2721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423E40"/>
                      </a:solidFill>
                      <a:effectLst/>
                      <a:latin typeface="Arial Narrow" panose="020B0606020202030204" pitchFamily="34" charset="0"/>
                      <a:ea typeface="DengXian" panose="02010600030101010101" pitchFamily="2" charset="-122"/>
                      <a:cs typeface="Arial" panose="020B0604020202020204" pitchFamily="34" charset="0"/>
                    </a:rPr>
                    <a:t>Cybers</a:t>
                  </a:r>
                  <a:r>
                    <a:rPr lang="en-US" altLang="en-US" sz="1000" b="1" dirty="0">
                      <a:solidFill>
                        <a:srgbClr val="423E40"/>
                      </a:solidFill>
                      <a:latin typeface="Arial Narrow" panose="020B0606020202030204" pitchFamily="34" charset="0"/>
                      <a:ea typeface="DengXian" panose="02010600030101010101" pitchFamily="2" charset="-122"/>
                      <a:cs typeface="Arial" panose="020B0604020202020204" pitchFamily="34" charset="0"/>
                    </a:rPr>
                    <a:t>ecurity</a:t>
                  </a:r>
                  <a:endParaRPr kumimoji="0" lang="en-US" altLang="en-US" sz="1000" b="1" i="0" u="none" strike="noStrike" cap="none" normalizeH="0" baseline="0" dirty="0">
                    <a:ln>
                      <a:noFill/>
                    </a:ln>
                    <a:solidFill>
                      <a:srgbClr val="423E40"/>
                    </a:solidFill>
                    <a:effectLst/>
                    <a:latin typeface="Arial Narrow" panose="020B0606020202030204" pitchFamily="34" charset="0"/>
                  </a:endParaRPr>
                </a:p>
              </p:txBody>
            </p:sp>
            <p:sp>
              <p:nvSpPr>
                <p:cNvPr id="25" name="TextBox 8">
                  <a:extLst>
                    <a:ext uri="{FF2B5EF4-FFF2-40B4-BE49-F238E27FC236}">
                      <a16:creationId xmlns:a16="http://schemas.microsoft.com/office/drawing/2014/main" id="{72C751BA-07CE-4AE7-9DF3-5000D0110CEE}"/>
                    </a:ext>
                  </a:extLst>
                </p:cNvPr>
                <p:cNvSpPr txBox="1">
                  <a:spLocks noChangeArrowheads="1"/>
                </p:cNvSpPr>
                <p:nvPr/>
              </p:nvSpPr>
              <p:spPr bwMode="auto">
                <a:xfrm>
                  <a:off x="3992138" y="2556609"/>
                  <a:ext cx="993232" cy="9376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lgn="ctr" eaLnBrk="0" fontAlgn="base" hangingPunct="0">
                    <a:spcBef>
                      <a:spcPct val="0"/>
                    </a:spcBef>
                    <a:spcAft>
                      <a:spcPct val="0"/>
                    </a:spcAft>
                  </a:pPr>
                  <a:r>
                    <a:rPr lang="en-US" altLang="en-US" sz="1000" b="1" dirty="0">
                      <a:solidFill>
                        <a:schemeClr val="bg1"/>
                      </a:solidFill>
                      <a:latin typeface="Arial Narrow" panose="020B0606020202030204" pitchFamily="34" charset="0"/>
                      <a:ea typeface="DengXian" panose="02010600030101010101" pitchFamily="2" charset="-122"/>
                      <a:cs typeface="Arial" panose="020B0604020202020204" pitchFamily="34" charset="0"/>
                    </a:rPr>
                    <a:t>Internal Control &amp; Process Review</a:t>
                  </a:r>
                  <a:endParaRPr lang="en-US" altLang="en-US" sz="1000" b="1" dirty="0">
                    <a:solidFill>
                      <a:schemeClr val="bg1"/>
                    </a:solidFill>
                    <a:latin typeface="Arial Narrow" panose="020B0606020202030204" pitchFamily="34" charset="0"/>
                  </a:endParaRPr>
                </a:p>
              </p:txBody>
            </p:sp>
            <p:sp>
              <p:nvSpPr>
                <p:cNvPr id="26" name="TextBox 8">
                  <a:extLst>
                    <a:ext uri="{FF2B5EF4-FFF2-40B4-BE49-F238E27FC236}">
                      <a16:creationId xmlns:a16="http://schemas.microsoft.com/office/drawing/2014/main" id="{EF644ABE-FC7C-4471-B0C5-BCEDC31B09CF}"/>
                    </a:ext>
                  </a:extLst>
                </p:cNvPr>
                <p:cNvSpPr txBox="1">
                  <a:spLocks noChangeArrowheads="1"/>
                </p:cNvSpPr>
                <p:nvPr/>
              </p:nvSpPr>
              <p:spPr bwMode="auto">
                <a:xfrm>
                  <a:off x="2423919" y="1170456"/>
                  <a:ext cx="804394" cy="3836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423E40"/>
                      </a:solidFill>
                      <a:effectLst/>
                      <a:latin typeface="Arial Narrow" panose="020B0606020202030204" pitchFamily="34" charset="0"/>
                      <a:ea typeface="DengXian" panose="02010600030101010101" pitchFamily="2" charset="-122"/>
                      <a:cs typeface="Arial" panose="020B0604020202020204" pitchFamily="34" charset="0"/>
                    </a:rPr>
                    <a:t>Forensic Accounting</a:t>
                  </a:r>
                  <a:endParaRPr kumimoji="0" lang="en-US" altLang="en-US" sz="1000" b="1" i="0" u="none" strike="noStrike" cap="none" normalizeH="0" baseline="0" dirty="0">
                    <a:ln>
                      <a:noFill/>
                    </a:ln>
                    <a:solidFill>
                      <a:srgbClr val="423E40"/>
                    </a:solidFill>
                    <a:effectLst/>
                    <a:latin typeface="Arial Narrow" panose="020B0606020202030204" pitchFamily="34" charset="0"/>
                  </a:endParaRPr>
                </a:p>
              </p:txBody>
            </p:sp>
            <p:sp>
              <p:nvSpPr>
                <p:cNvPr id="27" name="TextBox 8">
                  <a:extLst>
                    <a:ext uri="{FF2B5EF4-FFF2-40B4-BE49-F238E27FC236}">
                      <a16:creationId xmlns:a16="http://schemas.microsoft.com/office/drawing/2014/main" id="{C9A20E93-6BE0-4FB3-82B3-456AE2452409}"/>
                    </a:ext>
                  </a:extLst>
                </p:cNvPr>
                <p:cNvSpPr txBox="1">
                  <a:spLocks noChangeArrowheads="1"/>
                </p:cNvSpPr>
                <p:nvPr/>
              </p:nvSpPr>
              <p:spPr bwMode="auto">
                <a:xfrm>
                  <a:off x="3759545" y="1873597"/>
                  <a:ext cx="804394" cy="6124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chemeClr val="bg1"/>
                      </a:solidFill>
                      <a:effectLst/>
                      <a:latin typeface="Arial Narrow" panose="020B0606020202030204" pitchFamily="34" charset="0"/>
                      <a:ea typeface="DengXian" panose="02010600030101010101" pitchFamily="2" charset="-122"/>
                      <a:cs typeface="Arial" panose="020B0604020202020204" pitchFamily="34" charset="0"/>
                    </a:rPr>
                    <a:t>Tax Compliance</a:t>
                  </a:r>
                  <a:endParaRPr kumimoji="0" lang="en-US" altLang="en-US" sz="1000" b="1" i="0" u="none" strike="noStrike" cap="none" normalizeH="0" baseline="0" dirty="0">
                    <a:ln>
                      <a:noFill/>
                    </a:ln>
                    <a:solidFill>
                      <a:schemeClr val="bg1"/>
                    </a:solidFill>
                    <a:effectLst/>
                    <a:latin typeface="Arial Narrow" panose="020B0606020202030204" pitchFamily="34" charset="0"/>
                  </a:endParaRPr>
                </a:p>
              </p:txBody>
            </p:sp>
            <p:pic>
              <p:nvPicPr>
                <p:cNvPr id="28" name="Picture 27">
                  <a:extLst>
                    <a:ext uri="{FF2B5EF4-FFF2-40B4-BE49-F238E27FC236}">
                      <a16:creationId xmlns:a16="http://schemas.microsoft.com/office/drawing/2014/main" id="{4DD1C20C-D77D-4556-A88E-DC2FF961F4C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7723162">
                  <a:off x="3618872" y="3081184"/>
                  <a:ext cx="920041" cy="1314344"/>
                </a:xfrm>
                <a:prstGeom prst="rect">
                  <a:avLst/>
                </a:prstGeom>
              </p:spPr>
            </p:pic>
            <p:sp>
              <p:nvSpPr>
                <p:cNvPr id="29" name="TextBox 8">
                  <a:extLst>
                    <a:ext uri="{FF2B5EF4-FFF2-40B4-BE49-F238E27FC236}">
                      <a16:creationId xmlns:a16="http://schemas.microsoft.com/office/drawing/2014/main" id="{06F4B72E-45F4-469C-9781-10D4B5D8080A}"/>
                    </a:ext>
                  </a:extLst>
                </p:cNvPr>
                <p:cNvSpPr txBox="1">
                  <a:spLocks noChangeArrowheads="1"/>
                </p:cNvSpPr>
                <p:nvPr/>
              </p:nvSpPr>
              <p:spPr bwMode="auto">
                <a:xfrm>
                  <a:off x="3833797" y="3510520"/>
                  <a:ext cx="804394" cy="6124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chemeClr val="bg1"/>
                      </a:solidFill>
                      <a:effectLst/>
                      <a:latin typeface="Arial Narrow" panose="020B0606020202030204" pitchFamily="34" charset="0"/>
                      <a:ea typeface="DengXian" panose="02010600030101010101" pitchFamily="2" charset="-122"/>
                      <a:cs typeface="Arial" panose="020B0604020202020204" pitchFamily="34" charset="0"/>
                    </a:rPr>
                    <a:t>AML</a:t>
                  </a:r>
                  <a:endParaRPr kumimoji="0" lang="en-US" altLang="en-US" sz="1000" b="1" i="0" u="none" strike="noStrike" cap="none" normalizeH="0" baseline="0" dirty="0">
                    <a:ln>
                      <a:noFill/>
                    </a:ln>
                    <a:solidFill>
                      <a:schemeClr val="bg1"/>
                    </a:solidFill>
                    <a:effectLst/>
                    <a:latin typeface="Arial Narrow" panose="020B0606020202030204" pitchFamily="34" charset="0"/>
                  </a:endParaRPr>
                </a:p>
              </p:txBody>
            </p:sp>
            <p:sp>
              <p:nvSpPr>
                <p:cNvPr id="30" name="Oval 29">
                  <a:extLst>
                    <a:ext uri="{FF2B5EF4-FFF2-40B4-BE49-F238E27FC236}">
                      <a16:creationId xmlns:a16="http://schemas.microsoft.com/office/drawing/2014/main" id="{8F6A54D6-232F-4056-8600-0AE20F6253C6}"/>
                    </a:ext>
                  </a:extLst>
                </p:cNvPr>
                <p:cNvSpPr>
                  <a:spLocks noChangeAspect="1"/>
                </p:cNvSpPr>
                <p:nvPr/>
              </p:nvSpPr>
              <p:spPr>
                <a:xfrm>
                  <a:off x="2446474" y="2434348"/>
                  <a:ext cx="1286003" cy="1244260"/>
                </a:xfrm>
                <a:prstGeom prst="ellipse">
                  <a:avLst/>
                </a:prstGeom>
                <a:solidFill>
                  <a:srgbClr val="0B422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SG" sz="1000" dirty="0">
                    <a:latin typeface="Arial Narrow" panose="020B0606020202030204" pitchFamily="34" charset="0"/>
                  </a:endParaRPr>
                </a:p>
              </p:txBody>
            </p:sp>
            <p:sp>
              <p:nvSpPr>
                <p:cNvPr id="31" name="TextBox 8">
                  <a:extLst>
                    <a:ext uri="{FF2B5EF4-FFF2-40B4-BE49-F238E27FC236}">
                      <a16:creationId xmlns:a16="http://schemas.microsoft.com/office/drawing/2014/main" id="{F5BB7733-DB5A-400E-8820-CCD313CCEA07}"/>
                    </a:ext>
                  </a:extLst>
                </p:cNvPr>
                <p:cNvSpPr txBox="1">
                  <a:spLocks noChangeArrowheads="1"/>
                </p:cNvSpPr>
                <p:nvPr/>
              </p:nvSpPr>
              <p:spPr bwMode="auto">
                <a:xfrm>
                  <a:off x="1230446" y="2775992"/>
                  <a:ext cx="553931" cy="2536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423E40"/>
                      </a:solidFill>
                      <a:effectLst/>
                      <a:latin typeface="Arial Narrow" panose="020B0606020202030204" pitchFamily="34" charset="0"/>
                      <a:ea typeface="DengXian" panose="02010600030101010101" pitchFamily="2" charset="-122"/>
                      <a:cs typeface="Arial" panose="020B0604020202020204" pitchFamily="34" charset="0"/>
                    </a:rPr>
                    <a:t>PDPA</a:t>
                  </a:r>
                  <a:endParaRPr kumimoji="0" lang="en-US" altLang="en-US" sz="1000" b="1" i="0" u="none" strike="noStrike" cap="none" normalizeH="0" baseline="0" dirty="0">
                    <a:ln>
                      <a:noFill/>
                    </a:ln>
                    <a:solidFill>
                      <a:srgbClr val="423E40"/>
                    </a:solidFill>
                    <a:effectLst/>
                    <a:latin typeface="Arial Narrow" panose="020B0606020202030204" pitchFamily="34" charset="0"/>
                  </a:endParaRPr>
                </a:p>
              </p:txBody>
            </p:sp>
            <p:pic>
              <p:nvPicPr>
                <p:cNvPr id="32" name="Picture 4" descr="risk">
                  <a:extLst>
                    <a:ext uri="{FF2B5EF4-FFF2-40B4-BE49-F238E27FC236}">
                      <a16:creationId xmlns:a16="http://schemas.microsoft.com/office/drawing/2014/main" id="{76F6F346-C6D7-41B1-8512-F523C720D7FA}"/>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289832" y="2343812"/>
                  <a:ext cx="1640899" cy="1557740"/>
                </a:xfrm>
                <a:prstGeom prst="rect">
                  <a:avLst/>
                </a:prstGeom>
                <a:noFill/>
                <a:extLst>
                  <a:ext uri="{909E8E84-426E-40DD-AFC4-6F175D3DCCD1}">
                    <a14:hiddenFill xmlns:a14="http://schemas.microsoft.com/office/drawing/2010/main">
                      <a:solidFill>
                        <a:srgbClr val="FFFFFF"/>
                      </a:solidFill>
                    </a14:hiddenFill>
                  </a:ext>
                </a:extLst>
              </p:spPr>
            </p:pic>
          </p:grpSp>
          <p:sp>
            <p:nvSpPr>
              <p:cNvPr id="11" name="Rectangle 10">
                <a:extLst>
                  <a:ext uri="{FF2B5EF4-FFF2-40B4-BE49-F238E27FC236}">
                    <a16:creationId xmlns:a16="http://schemas.microsoft.com/office/drawing/2014/main" id="{C8F07B99-EBEE-4B1E-9676-FBD6E40E5C84}"/>
                  </a:ext>
                </a:extLst>
              </p:cNvPr>
              <p:cNvSpPr/>
              <p:nvPr/>
            </p:nvSpPr>
            <p:spPr>
              <a:xfrm>
                <a:off x="815589" y="2945157"/>
                <a:ext cx="1340306" cy="1255601"/>
              </a:xfrm>
              <a:prstGeom prst="rect">
                <a:avLst/>
              </a:prstGeom>
              <a:noFill/>
              <a:ln w="57150">
                <a:solidFill>
                  <a:srgbClr val="71554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33" name="Rectangle 32">
            <a:extLst>
              <a:ext uri="{FF2B5EF4-FFF2-40B4-BE49-F238E27FC236}">
                <a16:creationId xmlns:a16="http://schemas.microsoft.com/office/drawing/2014/main" id="{B0A9EB07-52D3-4D81-A77B-B313F282E898}"/>
              </a:ext>
            </a:extLst>
          </p:cNvPr>
          <p:cNvSpPr/>
          <p:nvPr/>
        </p:nvSpPr>
        <p:spPr>
          <a:xfrm>
            <a:off x="799623" y="4376781"/>
            <a:ext cx="3754924" cy="1887291"/>
          </a:xfrm>
          <a:prstGeom prst="rect">
            <a:avLst/>
          </a:prstGeom>
          <a:noFill/>
          <a:ln>
            <a:solidFill>
              <a:srgbClr val="226C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Aft>
                <a:spcPts val="600"/>
              </a:spcAft>
            </a:pPr>
            <a:r>
              <a:rPr lang="en-SG" sz="1200" b="1" u="sng" spc="50" dirty="0">
                <a:solidFill>
                  <a:srgbClr val="313840"/>
                </a:solidFill>
                <a:latin typeface="Arial Narrow" panose="020B0606020202030204" pitchFamily="34" charset="0"/>
                <a:cs typeface="Arial" panose="020B0604020202020204" pitchFamily="34" charset="0"/>
              </a:rPr>
              <a:t>Impact on Audit</a:t>
            </a:r>
            <a:endParaRPr lang="en-SG" sz="1200" b="1" spc="50" dirty="0">
              <a:solidFill>
                <a:srgbClr val="313840"/>
              </a:solidFill>
              <a:latin typeface="Arial Narrow" panose="020B0606020202030204" pitchFamily="34" charset="0"/>
              <a:cs typeface="Arial" panose="020B0604020202020204" pitchFamily="34" charset="0"/>
            </a:endParaRPr>
          </a:p>
          <a:p>
            <a:pPr>
              <a:spcAft>
                <a:spcPts val="600"/>
              </a:spcAft>
            </a:pPr>
            <a:r>
              <a:rPr lang="en-SG" sz="1200" spc="50" dirty="0">
                <a:solidFill>
                  <a:srgbClr val="313840"/>
                </a:solidFill>
                <a:latin typeface="Arial Narrow" panose="020B0606020202030204" pitchFamily="34" charset="0"/>
                <a:cs typeface="Arial" panose="020B0604020202020204" pitchFamily="34" charset="0"/>
              </a:rPr>
              <a:t>“Auditors should take cybersecurity risks into account for </a:t>
            </a:r>
            <a:r>
              <a:rPr lang="en-SG" sz="1200" b="1" i="1" spc="50" dirty="0">
                <a:solidFill>
                  <a:srgbClr val="313840"/>
                </a:solidFill>
                <a:latin typeface="Arial Narrow" panose="020B0606020202030204" pitchFamily="34" charset="0"/>
                <a:cs typeface="Arial" panose="020B0604020202020204" pitchFamily="34" charset="0"/>
              </a:rPr>
              <a:t>every audit </a:t>
            </a:r>
            <a:r>
              <a:rPr lang="en-SG" sz="1200" spc="50" dirty="0">
                <a:solidFill>
                  <a:srgbClr val="313840"/>
                </a:solidFill>
                <a:latin typeface="Arial Narrow" panose="020B0606020202030204" pitchFamily="34" charset="0"/>
                <a:cs typeface="Arial" panose="020B0604020202020204" pitchFamily="34" charset="0"/>
              </a:rPr>
              <a:t>- even when the company under audit has no online presence”</a:t>
            </a:r>
          </a:p>
          <a:p>
            <a:pPr>
              <a:spcAft>
                <a:spcPts val="600"/>
              </a:spcAft>
            </a:pPr>
            <a:r>
              <a:rPr lang="en-SG" sz="1200" spc="50" dirty="0">
                <a:solidFill>
                  <a:srgbClr val="313840"/>
                </a:solidFill>
                <a:latin typeface="Arial Narrow" panose="020B0606020202030204" pitchFamily="34" charset="0"/>
                <a:cs typeface="Arial" panose="020B0604020202020204" pitchFamily="34" charset="0"/>
              </a:rPr>
              <a:t>“While it is not the auditor's responsibility to detect every cyber incident that results in changes to a company's financial records, </a:t>
            </a:r>
            <a:r>
              <a:rPr lang="en-SG" sz="1200" b="1" i="1" spc="50" dirty="0">
                <a:solidFill>
                  <a:srgbClr val="313840"/>
                </a:solidFill>
                <a:latin typeface="Arial Narrow" panose="020B0606020202030204" pitchFamily="34" charset="0"/>
                <a:cs typeface="Arial" panose="020B0604020202020204" pitchFamily="34" charset="0"/>
              </a:rPr>
              <a:t>robust audit procedures </a:t>
            </a:r>
            <a:r>
              <a:rPr lang="en-SG" sz="1200" spc="50" dirty="0">
                <a:solidFill>
                  <a:srgbClr val="313840"/>
                </a:solidFill>
                <a:latin typeface="Arial Narrow" panose="020B0606020202030204" pitchFamily="34" charset="0"/>
                <a:cs typeface="Arial" panose="020B0604020202020204" pitchFamily="34" charset="0"/>
              </a:rPr>
              <a:t>have a good chance of picking up unauthorised material changes.”</a:t>
            </a:r>
          </a:p>
        </p:txBody>
      </p:sp>
      <p:sp>
        <p:nvSpPr>
          <p:cNvPr id="34" name="Rectangle 33">
            <a:extLst>
              <a:ext uri="{FF2B5EF4-FFF2-40B4-BE49-F238E27FC236}">
                <a16:creationId xmlns:a16="http://schemas.microsoft.com/office/drawing/2014/main" id="{5EB3D8EA-D1D6-4F97-90D6-C615CA93AFDD}"/>
              </a:ext>
            </a:extLst>
          </p:cNvPr>
          <p:cNvSpPr/>
          <p:nvPr/>
        </p:nvSpPr>
        <p:spPr>
          <a:xfrm>
            <a:off x="4752103" y="1190346"/>
            <a:ext cx="3503030" cy="2053293"/>
          </a:xfrm>
          <a:prstGeom prst="rect">
            <a:avLst/>
          </a:prstGeom>
          <a:noFill/>
          <a:ln>
            <a:solidFill>
              <a:srgbClr val="226C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Aft>
                <a:spcPts val="600"/>
              </a:spcAft>
            </a:pPr>
            <a:r>
              <a:rPr lang="en-SG" sz="1200" b="1" u="sng" spc="50" dirty="0">
                <a:solidFill>
                  <a:srgbClr val="313840"/>
                </a:solidFill>
                <a:latin typeface="Arial Narrow" panose="020B0606020202030204" pitchFamily="34" charset="0"/>
                <a:cs typeface="Arial" panose="020B0604020202020204" pitchFamily="34" charset="0"/>
              </a:rPr>
              <a:t>Background</a:t>
            </a:r>
          </a:p>
          <a:p>
            <a:pPr>
              <a:spcAft>
                <a:spcPts val="600"/>
              </a:spcAft>
            </a:pPr>
            <a:r>
              <a:rPr lang="en-SG" sz="1200" spc="50" dirty="0">
                <a:solidFill>
                  <a:srgbClr val="313840"/>
                </a:solidFill>
                <a:latin typeface="Arial Narrow" panose="020B0606020202030204" pitchFamily="34" charset="0"/>
                <a:cs typeface="Arial" panose="020B0604020202020204" pitchFamily="34" charset="0"/>
              </a:rPr>
              <a:t>“Cyber criminals have evolved from targeting computer systems and networks to breaching buildings, factories and safety controls systems through the embedded computer and communication chips”</a:t>
            </a:r>
            <a:endParaRPr lang="en-SG" sz="1200" u="sng" spc="50" dirty="0">
              <a:solidFill>
                <a:srgbClr val="313840"/>
              </a:solidFill>
              <a:latin typeface="Arial Narrow" panose="020B0606020202030204" pitchFamily="34" charset="0"/>
              <a:cs typeface="Arial" panose="020B0604020202020204" pitchFamily="34" charset="0"/>
            </a:endParaRPr>
          </a:p>
          <a:p>
            <a:pPr>
              <a:spcAft>
                <a:spcPts val="600"/>
              </a:spcAft>
            </a:pPr>
            <a:r>
              <a:rPr lang="en-SG" sz="1200" spc="50" dirty="0">
                <a:solidFill>
                  <a:srgbClr val="313840"/>
                </a:solidFill>
                <a:latin typeface="Arial Narrow" panose="020B0606020202030204" pitchFamily="34" charset="0"/>
                <a:cs typeface="Arial" panose="020B0604020202020204" pitchFamily="34" charset="0"/>
              </a:rPr>
              <a:t>“…cyber risks are becoming pervasive and are causing an impact on financial line items treatment. This would need to be considered when we perform financial statement audits.”</a:t>
            </a:r>
            <a:endParaRPr lang="en-SG" sz="1200" u="sng" spc="50" dirty="0">
              <a:solidFill>
                <a:srgbClr val="313840"/>
              </a:solidFill>
              <a:latin typeface="Arial Narrow" panose="020B0606020202030204" pitchFamily="34" charset="0"/>
              <a:cs typeface="Arial" panose="020B0604020202020204" pitchFamily="34" charset="0"/>
            </a:endParaRPr>
          </a:p>
        </p:txBody>
      </p:sp>
      <p:grpSp>
        <p:nvGrpSpPr>
          <p:cNvPr id="35" name="Group 34">
            <a:extLst>
              <a:ext uri="{FF2B5EF4-FFF2-40B4-BE49-F238E27FC236}">
                <a16:creationId xmlns:a16="http://schemas.microsoft.com/office/drawing/2014/main" id="{EECD881C-DD94-4144-A3C2-188045F7EE51}"/>
              </a:ext>
            </a:extLst>
          </p:cNvPr>
          <p:cNvGrpSpPr/>
          <p:nvPr/>
        </p:nvGrpSpPr>
        <p:grpSpPr>
          <a:xfrm>
            <a:off x="4951925" y="3336264"/>
            <a:ext cx="1649704" cy="2927808"/>
            <a:chOff x="4770060" y="3463939"/>
            <a:chExt cx="1649704" cy="2927808"/>
          </a:xfrm>
        </p:grpSpPr>
        <p:pic>
          <p:nvPicPr>
            <p:cNvPr id="36" name="Picture 35">
              <a:extLst>
                <a:ext uri="{FF2B5EF4-FFF2-40B4-BE49-F238E27FC236}">
                  <a16:creationId xmlns:a16="http://schemas.microsoft.com/office/drawing/2014/main" id="{0165CD52-C02D-4C02-A45C-102AEE63E8CC}"/>
                </a:ext>
              </a:extLst>
            </p:cNvPr>
            <p:cNvPicPr>
              <a:picLocks noChangeAspect="1"/>
            </p:cNvPicPr>
            <p:nvPr/>
          </p:nvPicPr>
          <p:blipFill>
            <a:blip r:embed="rId8"/>
            <a:stretch>
              <a:fillRect/>
            </a:stretch>
          </p:blipFill>
          <p:spPr>
            <a:xfrm>
              <a:off x="4770060" y="3463939"/>
              <a:ext cx="1649704" cy="2053293"/>
            </a:xfrm>
            <a:prstGeom prst="rect">
              <a:avLst/>
            </a:prstGeom>
          </p:spPr>
        </p:pic>
        <p:sp>
          <p:nvSpPr>
            <p:cNvPr id="37" name="Rectangle 36">
              <a:extLst>
                <a:ext uri="{FF2B5EF4-FFF2-40B4-BE49-F238E27FC236}">
                  <a16:creationId xmlns:a16="http://schemas.microsoft.com/office/drawing/2014/main" id="{EFD85B4C-D0D5-40F7-8377-E4A5CD175B8A}"/>
                </a:ext>
              </a:extLst>
            </p:cNvPr>
            <p:cNvSpPr/>
            <p:nvPr/>
          </p:nvSpPr>
          <p:spPr>
            <a:xfrm>
              <a:off x="4770060" y="5539041"/>
              <a:ext cx="1649703" cy="852706"/>
            </a:xfrm>
            <a:prstGeom prst="rect">
              <a:avLst/>
            </a:prstGeom>
            <a:noFill/>
            <a:ln>
              <a:solidFill>
                <a:srgbClr val="226C3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SG" sz="800" i="1" spc="50" dirty="0">
                <a:solidFill>
                  <a:srgbClr val="313840"/>
                </a:solidFill>
                <a:latin typeface="Arial Narrow" panose="020B0606020202030204" pitchFamily="34" charset="0"/>
                <a:cs typeface="Arial" panose="020B0604020202020204" pitchFamily="34" charset="0"/>
              </a:endParaRPr>
            </a:p>
            <a:p>
              <a:endParaRPr lang="en-SG" sz="800" i="1" spc="50" dirty="0">
                <a:solidFill>
                  <a:srgbClr val="313840"/>
                </a:solidFill>
                <a:latin typeface="Arial Narrow" panose="020B0606020202030204" pitchFamily="34" charset="0"/>
                <a:cs typeface="Arial" panose="020B0604020202020204" pitchFamily="34" charset="0"/>
              </a:endParaRPr>
            </a:p>
            <a:p>
              <a:r>
                <a:rPr lang="en-SG" sz="800" i="1" spc="50" dirty="0">
                  <a:solidFill>
                    <a:srgbClr val="313840"/>
                  </a:solidFill>
                  <a:latin typeface="Arial Narrow" panose="020B0606020202030204" pitchFamily="34" charset="0"/>
                  <a:cs typeface="Arial" panose="020B0604020202020204" pitchFamily="34" charset="0"/>
                </a:rPr>
                <a:t>Extracted on 01 Jun 2018, The Straits Times, “Cybersecurity risk assessment essential to any audit: Institute of Singapore Chartered Accountants”</a:t>
              </a:r>
            </a:p>
            <a:p>
              <a:endParaRPr lang="en-SG" sz="1400" u="sng" spc="50" dirty="0">
                <a:solidFill>
                  <a:srgbClr val="313840"/>
                </a:solidFill>
                <a:latin typeface="Arial Narrow" panose="020B0606020202030204" pitchFamily="34" charset="0"/>
                <a:cs typeface="Arial" panose="020B0604020202020204" pitchFamily="34" charset="0"/>
              </a:endParaRPr>
            </a:p>
          </p:txBody>
        </p:sp>
      </p:grpSp>
    </p:spTree>
    <p:extLst>
      <p:ext uri="{BB962C8B-B14F-4D97-AF65-F5344CB8AC3E}">
        <p14:creationId xmlns:p14="http://schemas.microsoft.com/office/powerpoint/2010/main" val="11891849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extBox 47">
            <a:extLst>
              <a:ext uri="{FF2B5EF4-FFF2-40B4-BE49-F238E27FC236}">
                <a16:creationId xmlns:a16="http://schemas.microsoft.com/office/drawing/2014/main" id="{F251B25D-3915-44FD-A347-4F1A8E850BB3}"/>
              </a:ext>
            </a:extLst>
          </p:cNvPr>
          <p:cNvSpPr txBox="1"/>
          <p:nvPr/>
        </p:nvSpPr>
        <p:spPr>
          <a:xfrm>
            <a:off x="376995" y="3935656"/>
            <a:ext cx="6016697" cy="2271180"/>
          </a:xfrm>
          <a:prstGeom prst="rect">
            <a:avLst/>
          </a:prstGeom>
          <a:noFill/>
          <a:ln>
            <a:solidFill>
              <a:srgbClr val="715543"/>
            </a:solidFill>
          </a:ln>
        </p:spPr>
        <p:txBody>
          <a:bodyPr wrap="square" rtlCol="0" anchor="ctr" anchorCtr="0">
            <a:noAutofit/>
          </a:bodyPr>
          <a:lstStyle/>
          <a:p>
            <a:pPr marL="684213">
              <a:lnSpc>
                <a:spcPct val="120000"/>
              </a:lnSpc>
              <a:spcAft>
                <a:spcPts val="1800"/>
              </a:spcAft>
            </a:pPr>
            <a:r>
              <a:rPr lang="en-SG" sz="1200" b="1" spc="50" dirty="0">
                <a:solidFill>
                  <a:srgbClr val="313840"/>
                </a:solidFill>
                <a:latin typeface="Arial Narrow" panose="020B0606020202030204" pitchFamily="34" charset="0"/>
                <a:ea typeface="DengXian" panose="02010600030101010101" pitchFamily="2" charset="-122"/>
                <a:cs typeface="Arial" panose="020B0604020202020204" pitchFamily="34" charset="0"/>
              </a:rPr>
              <a:t>Procurement to Payment Process</a:t>
            </a:r>
            <a:r>
              <a:rPr lang="en-SG" sz="1200" spc="50" dirty="0">
                <a:solidFill>
                  <a:srgbClr val="313840"/>
                </a:solidFill>
                <a:latin typeface="Arial Narrow" panose="020B0606020202030204" pitchFamily="34" charset="0"/>
                <a:ea typeface="DengXian" panose="02010600030101010101" pitchFamily="2" charset="-122"/>
                <a:cs typeface="Arial" panose="020B0604020202020204" pitchFamily="34" charset="0"/>
              </a:rPr>
              <a:t> – Identification of vendor duplicates and any split payments to vendors to avoid higher authority authorisation</a:t>
            </a:r>
          </a:p>
          <a:p>
            <a:pPr marL="684213">
              <a:lnSpc>
                <a:spcPct val="120000"/>
              </a:lnSpc>
              <a:spcAft>
                <a:spcPts val="1800"/>
              </a:spcAft>
            </a:pPr>
            <a:r>
              <a:rPr lang="en-SG" sz="1200" b="1" spc="50" dirty="0">
                <a:solidFill>
                  <a:srgbClr val="313840"/>
                </a:solidFill>
                <a:latin typeface="Arial Narrow" panose="020B0606020202030204" pitchFamily="34" charset="0"/>
                <a:ea typeface="DengXian" panose="02010600030101010101" pitchFamily="2" charset="-122"/>
                <a:cs typeface="Arial" panose="020B0604020202020204" pitchFamily="34" charset="0"/>
              </a:rPr>
              <a:t>Sales to Collection Process</a:t>
            </a:r>
            <a:r>
              <a:rPr lang="en-SG" sz="1200" spc="50" dirty="0">
                <a:solidFill>
                  <a:srgbClr val="313840"/>
                </a:solidFill>
                <a:latin typeface="Arial Narrow" panose="020B0606020202030204" pitchFamily="34" charset="0"/>
                <a:ea typeface="DengXian" panose="02010600030101010101" pitchFamily="2" charset="-122"/>
                <a:cs typeface="Arial" panose="020B0604020202020204" pitchFamily="34" charset="0"/>
              </a:rPr>
              <a:t> – Trends on pricing and discount rates against company directives</a:t>
            </a:r>
          </a:p>
          <a:p>
            <a:pPr marL="684213">
              <a:lnSpc>
                <a:spcPct val="120000"/>
              </a:lnSpc>
              <a:spcAft>
                <a:spcPts val="1800"/>
              </a:spcAft>
            </a:pPr>
            <a:r>
              <a:rPr lang="en-SG" sz="1200" b="1" spc="50" dirty="0">
                <a:solidFill>
                  <a:srgbClr val="313840"/>
                </a:solidFill>
                <a:latin typeface="Arial Narrow" panose="020B0606020202030204" pitchFamily="34" charset="0"/>
                <a:ea typeface="DengXian" panose="02010600030101010101" pitchFamily="2" charset="-122"/>
                <a:cs typeface="Arial" panose="020B0604020202020204" pitchFamily="34" charset="0"/>
              </a:rPr>
              <a:t>Payroll Process</a:t>
            </a:r>
            <a:r>
              <a:rPr lang="en-SG" sz="1200" spc="50" dirty="0">
                <a:solidFill>
                  <a:srgbClr val="313840"/>
                </a:solidFill>
                <a:latin typeface="Arial Narrow" panose="020B0606020202030204" pitchFamily="34" charset="0"/>
                <a:ea typeface="DengXian" panose="02010600030101010101" pitchFamily="2" charset="-122"/>
                <a:cs typeface="Arial" panose="020B0604020202020204" pitchFamily="34" charset="0"/>
              </a:rPr>
              <a:t> – Duplicate employees, different employees sharing same bank account details and employee bank accounts being same as vendor’s</a:t>
            </a:r>
          </a:p>
        </p:txBody>
      </p:sp>
      <p:sp>
        <p:nvSpPr>
          <p:cNvPr id="6" name="Rectangle 5">
            <a:extLst>
              <a:ext uri="{FF2B5EF4-FFF2-40B4-BE49-F238E27FC236}">
                <a16:creationId xmlns:a16="http://schemas.microsoft.com/office/drawing/2014/main" id="{FDA6318F-CE15-4793-B68C-9FE4FC1336AA}"/>
              </a:ext>
            </a:extLst>
          </p:cNvPr>
          <p:cNvSpPr/>
          <p:nvPr/>
        </p:nvSpPr>
        <p:spPr>
          <a:xfrm>
            <a:off x="2283069" y="297668"/>
            <a:ext cx="5938982" cy="958852"/>
          </a:xfrm>
          <a:prstGeom prst="rect">
            <a:avLst/>
          </a:prstGeom>
        </p:spPr>
        <p:txBody>
          <a:bodyPr wrap="square">
            <a:spAutoFit/>
          </a:bodyPr>
          <a:lstStyle/>
          <a:p>
            <a:pPr marL="55563">
              <a:lnSpc>
                <a:spcPct val="107000"/>
              </a:lnSpc>
              <a:spcAft>
                <a:spcPts val="0"/>
              </a:spcAft>
            </a:pPr>
            <a:r>
              <a:rPr lang="en-SG" spc="50" dirty="0">
                <a:solidFill>
                  <a:srgbClr val="313840"/>
                </a:solidFill>
                <a:latin typeface="Arial Narrow" panose="020B0606020202030204" pitchFamily="34" charset="0"/>
                <a:ea typeface="DengXian" panose="02010600030101010101" pitchFamily="2" charset="-122"/>
                <a:cs typeface="Arial" panose="020B0604020202020204" pitchFamily="34" charset="0"/>
              </a:rPr>
              <a:t>What differentiates us from the rest is our ability to offer a full suite of services that are specifically tailored to the modern business environment at all companies. </a:t>
            </a:r>
          </a:p>
        </p:txBody>
      </p:sp>
      <p:sp>
        <p:nvSpPr>
          <p:cNvPr id="4" name="TextBox 3">
            <a:extLst>
              <a:ext uri="{FF2B5EF4-FFF2-40B4-BE49-F238E27FC236}">
                <a16:creationId xmlns:a16="http://schemas.microsoft.com/office/drawing/2014/main" id="{F9F7D6FC-4C7C-4176-BB64-78EE7FB4B158}"/>
              </a:ext>
            </a:extLst>
          </p:cNvPr>
          <p:cNvSpPr txBox="1"/>
          <p:nvPr/>
        </p:nvSpPr>
        <p:spPr>
          <a:xfrm>
            <a:off x="1791854" y="1775986"/>
            <a:ext cx="6921411" cy="1707620"/>
          </a:xfrm>
          <a:prstGeom prst="rect">
            <a:avLst/>
          </a:prstGeom>
          <a:noFill/>
          <a:ln>
            <a:solidFill>
              <a:srgbClr val="715543"/>
            </a:solidFill>
          </a:ln>
        </p:spPr>
        <p:txBody>
          <a:bodyPr wrap="square" rtlCol="0" anchor="b" anchorCtr="0">
            <a:noAutofit/>
          </a:bodyPr>
          <a:lstStyle/>
          <a:p>
            <a:pPr marL="803275">
              <a:lnSpc>
                <a:spcPct val="120000"/>
              </a:lnSpc>
              <a:spcAft>
                <a:spcPts val="600"/>
              </a:spcAft>
            </a:pPr>
            <a:r>
              <a:rPr lang="en-SG" sz="1200" spc="50" dirty="0">
                <a:solidFill>
                  <a:srgbClr val="313840"/>
                </a:solidFill>
                <a:latin typeface="Arial Narrow" panose="020B0606020202030204" pitchFamily="34" charset="0"/>
                <a:ea typeface="DengXian" panose="02010600030101010101" pitchFamily="2" charset="-122"/>
                <a:cs typeface="Arial" panose="020B0604020202020204" pitchFamily="34" charset="0"/>
              </a:rPr>
              <a:t>The traditional audit approach has been to select and test samples of transactions and applying various sampling methods. At TRS, our work would include these procedures but with the additional deployment of technology and data analytics tools, we are able to work closely with our peers in the technology team to analyse larger volumes of data, detect anomalies and unusual trends in a timely manner and assess how well automated controls, semi-automated control and manual controls are being followed.</a:t>
            </a:r>
          </a:p>
        </p:txBody>
      </p:sp>
      <p:pic>
        <p:nvPicPr>
          <p:cNvPr id="34" name="Picture 33">
            <a:extLst>
              <a:ext uri="{FF2B5EF4-FFF2-40B4-BE49-F238E27FC236}">
                <a16:creationId xmlns:a16="http://schemas.microsoft.com/office/drawing/2014/main" id="{A0441B46-8828-4A07-BEE7-4D8E2B571F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5429" y="4778281"/>
            <a:ext cx="457200" cy="457200"/>
          </a:xfrm>
          <a:prstGeom prst="rect">
            <a:avLst/>
          </a:prstGeom>
        </p:spPr>
      </p:pic>
      <p:grpSp>
        <p:nvGrpSpPr>
          <p:cNvPr id="35" name="Group 34">
            <a:extLst>
              <a:ext uri="{FF2B5EF4-FFF2-40B4-BE49-F238E27FC236}">
                <a16:creationId xmlns:a16="http://schemas.microsoft.com/office/drawing/2014/main" id="{C99B34AA-95D5-49FF-BB03-94D703E9EBE4}"/>
              </a:ext>
            </a:extLst>
          </p:cNvPr>
          <p:cNvGrpSpPr>
            <a:grpSpLocks noChangeAspect="1"/>
          </p:cNvGrpSpPr>
          <p:nvPr/>
        </p:nvGrpSpPr>
        <p:grpSpPr>
          <a:xfrm>
            <a:off x="502751" y="4167733"/>
            <a:ext cx="457200" cy="457200"/>
            <a:chOff x="390830" y="3387519"/>
            <a:chExt cx="2028520" cy="2028520"/>
          </a:xfrm>
        </p:grpSpPr>
        <p:pic>
          <p:nvPicPr>
            <p:cNvPr id="36" name="Picture 35">
              <a:extLst>
                <a:ext uri="{FF2B5EF4-FFF2-40B4-BE49-F238E27FC236}">
                  <a16:creationId xmlns:a16="http://schemas.microsoft.com/office/drawing/2014/main" id="{38937D6C-49F2-4DF3-B251-388E5D447B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0830" y="3387519"/>
              <a:ext cx="2028520" cy="2028520"/>
            </a:xfrm>
            <a:prstGeom prst="rect">
              <a:avLst/>
            </a:prstGeom>
          </p:spPr>
        </p:pic>
        <p:pic>
          <p:nvPicPr>
            <p:cNvPr id="37" name="Picture 36">
              <a:extLst>
                <a:ext uri="{FF2B5EF4-FFF2-40B4-BE49-F238E27FC236}">
                  <a16:creationId xmlns:a16="http://schemas.microsoft.com/office/drawing/2014/main" id="{207C7558-2E03-4186-9E58-85C29B1B12E0}"/>
                </a:ext>
              </a:extLst>
            </p:cNvPr>
            <p:cNvPicPr>
              <a:picLocks noChangeAspect="1"/>
            </p:cNvPicPr>
            <p:nvPr/>
          </p:nvPicPr>
          <p:blipFill>
            <a:blip r:embed="rId4"/>
            <a:stretch>
              <a:fillRect/>
            </a:stretch>
          </p:blipFill>
          <p:spPr>
            <a:xfrm rot="20373085">
              <a:off x="577529" y="4861330"/>
              <a:ext cx="792549" cy="429806"/>
            </a:xfrm>
            <a:prstGeom prst="rect">
              <a:avLst/>
            </a:prstGeom>
          </p:spPr>
        </p:pic>
      </p:grpSp>
      <p:grpSp>
        <p:nvGrpSpPr>
          <p:cNvPr id="38" name="Group 37">
            <a:extLst>
              <a:ext uri="{FF2B5EF4-FFF2-40B4-BE49-F238E27FC236}">
                <a16:creationId xmlns:a16="http://schemas.microsoft.com/office/drawing/2014/main" id="{C0A12E28-A3AF-471D-A392-1D17FE783865}"/>
              </a:ext>
            </a:extLst>
          </p:cNvPr>
          <p:cNvGrpSpPr>
            <a:grpSpLocks noChangeAspect="1"/>
          </p:cNvGrpSpPr>
          <p:nvPr/>
        </p:nvGrpSpPr>
        <p:grpSpPr>
          <a:xfrm>
            <a:off x="502751" y="5385771"/>
            <a:ext cx="457200" cy="525430"/>
            <a:chOff x="-951780" y="2302212"/>
            <a:chExt cx="3287865" cy="3462824"/>
          </a:xfrm>
        </p:grpSpPr>
        <p:pic>
          <p:nvPicPr>
            <p:cNvPr id="39" name="Picture 38">
              <a:extLst>
                <a:ext uri="{FF2B5EF4-FFF2-40B4-BE49-F238E27FC236}">
                  <a16:creationId xmlns:a16="http://schemas.microsoft.com/office/drawing/2014/main" id="{7A744DDF-1F56-4141-A918-08EE5F47C3E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1780" y="2302212"/>
              <a:ext cx="1080000" cy="1080000"/>
            </a:xfrm>
            <a:prstGeom prst="rect">
              <a:avLst/>
            </a:prstGeom>
          </p:spPr>
        </p:pic>
        <p:pic>
          <p:nvPicPr>
            <p:cNvPr id="40" name="Picture 39">
              <a:extLst>
                <a:ext uri="{FF2B5EF4-FFF2-40B4-BE49-F238E27FC236}">
                  <a16:creationId xmlns:a16="http://schemas.microsoft.com/office/drawing/2014/main" id="{FD66DBF4-F182-4FEA-BB83-52E4ABF8867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6085" y="3477721"/>
              <a:ext cx="1080000" cy="1080000"/>
            </a:xfrm>
            <a:prstGeom prst="rect">
              <a:avLst/>
            </a:prstGeom>
          </p:spPr>
        </p:pic>
        <p:pic>
          <p:nvPicPr>
            <p:cNvPr id="41" name="Picture 40">
              <a:extLst>
                <a:ext uri="{FF2B5EF4-FFF2-40B4-BE49-F238E27FC236}">
                  <a16:creationId xmlns:a16="http://schemas.microsoft.com/office/drawing/2014/main" id="{8027FEC9-5F34-49A9-ADD9-841C2F7E0CF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56085" y="4685036"/>
              <a:ext cx="1080000" cy="1080000"/>
            </a:xfrm>
            <a:prstGeom prst="rect">
              <a:avLst/>
            </a:prstGeom>
          </p:spPr>
        </p:pic>
        <p:pic>
          <p:nvPicPr>
            <p:cNvPr id="42" name="Picture 41">
              <a:extLst>
                <a:ext uri="{FF2B5EF4-FFF2-40B4-BE49-F238E27FC236}">
                  <a16:creationId xmlns:a16="http://schemas.microsoft.com/office/drawing/2014/main" id="{B1964E94-E076-4C59-8667-A774DCCB36B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51780" y="3477721"/>
              <a:ext cx="1080000" cy="1080000"/>
            </a:xfrm>
            <a:prstGeom prst="rect">
              <a:avLst/>
            </a:prstGeom>
          </p:spPr>
        </p:pic>
        <p:pic>
          <p:nvPicPr>
            <p:cNvPr id="43" name="Picture 42">
              <a:extLst>
                <a:ext uri="{FF2B5EF4-FFF2-40B4-BE49-F238E27FC236}">
                  <a16:creationId xmlns:a16="http://schemas.microsoft.com/office/drawing/2014/main" id="{33BDAE33-52CA-470E-9401-FFE29995486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256085" y="2302212"/>
              <a:ext cx="1080000" cy="1080000"/>
            </a:xfrm>
            <a:prstGeom prst="rect">
              <a:avLst/>
            </a:prstGeom>
          </p:spPr>
        </p:pic>
        <p:pic>
          <p:nvPicPr>
            <p:cNvPr id="44" name="Picture 43">
              <a:extLst>
                <a:ext uri="{FF2B5EF4-FFF2-40B4-BE49-F238E27FC236}">
                  <a16:creationId xmlns:a16="http://schemas.microsoft.com/office/drawing/2014/main" id="{70B61286-20DF-463B-B440-746481A4E44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51780" y="4685036"/>
              <a:ext cx="1080000" cy="1080000"/>
            </a:xfrm>
            <a:prstGeom prst="rect">
              <a:avLst/>
            </a:prstGeom>
          </p:spPr>
        </p:pic>
        <p:pic>
          <p:nvPicPr>
            <p:cNvPr id="45" name="Picture 44">
              <a:extLst>
                <a:ext uri="{FF2B5EF4-FFF2-40B4-BE49-F238E27FC236}">
                  <a16:creationId xmlns:a16="http://schemas.microsoft.com/office/drawing/2014/main" id="{E3C89DBB-8155-4018-B449-11C295BD59FF}"/>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76085" y="4685036"/>
              <a:ext cx="1080000" cy="1080000"/>
            </a:xfrm>
            <a:prstGeom prst="rect">
              <a:avLst/>
            </a:prstGeom>
          </p:spPr>
        </p:pic>
        <p:pic>
          <p:nvPicPr>
            <p:cNvPr id="46" name="Picture 45">
              <a:extLst>
                <a:ext uri="{FF2B5EF4-FFF2-40B4-BE49-F238E27FC236}">
                  <a16:creationId xmlns:a16="http://schemas.microsoft.com/office/drawing/2014/main" id="{0F102FB2-7E7C-4448-BEA1-55F12E98DB2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28220" y="2302212"/>
              <a:ext cx="1080000" cy="1080000"/>
            </a:xfrm>
            <a:prstGeom prst="rect">
              <a:avLst/>
            </a:prstGeom>
          </p:spPr>
        </p:pic>
        <p:pic>
          <p:nvPicPr>
            <p:cNvPr id="47" name="Picture 46">
              <a:extLst>
                <a:ext uri="{FF2B5EF4-FFF2-40B4-BE49-F238E27FC236}">
                  <a16:creationId xmlns:a16="http://schemas.microsoft.com/office/drawing/2014/main" id="{CFAF1EFF-7179-4BAF-AD3F-F2B9D299EAA4}"/>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256085" y="3477721"/>
              <a:ext cx="1080000" cy="1080000"/>
            </a:xfrm>
            <a:prstGeom prst="rect">
              <a:avLst/>
            </a:prstGeom>
          </p:spPr>
        </p:pic>
      </p:grpSp>
      <p:pic>
        <p:nvPicPr>
          <p:cNvPr id="33" name="Picture 32">
            <a:extLst>
              <a:ext uri="{FF2B5EF4-FFF2-40B4-BE49-F238E27FC236}">
                <a16:creationId xmlns:a16="http://schemas.microsoft.com/office/drawing/2014/main" id="{56B19E09-91A7-4CED-BA2C-CDB8734B0B1C}"/>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116691" y="2106905"/>
            <a:ext cx="1350326" cy="1350326"/>
          </a:xfrm>
          <a:prstGeom prst="rect">
            <a:avLst/>
          </a:prstGeom>
        </p:spPr>
      </p:pic>
      <p:grpSp>
        <p:nvGrpSpPr>
          <p:cNvPr id="21" name="Group 20">
            <a:extLst>
              <a:ext uri="{FF2B5EF4-FFF2-40B4-BE49-F238E27FC236}">
                <a16:creationId xmlns:a16="http://schemas.microsoft.com/office/drawing/2014/main" id="{FFA9490B-97AA-47C9-B0CE-979BA0744CB5}"/>
              </a:ext>
            </a:extLst>
          </p:cNvPr>
          <p:cNvGrpSpPr/>
          <p:nvPr/>
        </p:nvGrpSpPr>
        <p:grpSpPr>
          <a:xfrm>
            <a:off x="2703630" y="1562380"/>
            <a:ext cx="4139297" cy="487057"/>
            <a:chOff x="304282" y="2988576"/>
            <a:chExt cx="4139297" cy="399635"/>
          </a:xfrm>
        </p:grpSpPr>
        <p:sp>
          <p:nvSpPr>
            <p:cNvPr id="22" name="Rectangle: Rounded Corners 21">
              <a:extLst>
                <a:ext uri="{FF2B5EF4-FFF2-40B4-BE49-F238E27FC236}">
                  <a16:creationId xmlns:a16="http://schemas.microsoft.com/office/drawing/2014/main" id="{5A877836-6D1D-42E3-BD80-80102E2C576C}"/>
                </a:ext>
              </a:extLst>
            </p:cNvPr>
            <p:cNvSpPr/>
            <p:nvPr/>
          </p:nvSpPr>
          <p:spPr>
            <a:xfrm>
              <a:off x="304282" y="2988576"/>
              <a:ext cx="4114800" cy="375137"/>
            </a:xfrm>
            <a:prstGeom prst="roundRect">
              <a:avLst/>
            </a:prstGeom>
            <a:solidFill>
              <a:srgbClr val="715543"/>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23" name="Rectangle: Rounded Corners 6">
              <a:extLst>
                <a:ext uri="{FF2B5EF4-FFF2-40B4-BE49-F238E27FC236}">
                  <a16:creationId xmlns:a16="http://schemas.microsoft.com/office/drawing/2014/main" id="{FEF0A37F-2520-46B2-A11B-CE39C271B476}"/>
                </a:ext>
              </a:extLst>
            </p:cNvPr>
            <p:cNvSpPr txBox="1"/>
            <p:nvPr/>
          </p:nvSpPr>
          <p:spPr>
            <a:xfrm>
              <a:off x="328779" y="3013074"/>
              <a:ext cx="4114800" cy="37513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61016" tIns="0" rIns="161016" bIns="0" numCol="1" spcCol="1270" anchor="ctr" anchorCtr="0">
              <a:noAutofit/>
            </a:bodyPr>
            <a:lstStyle/>
            <a:p>
              <a:pPr marL="0" lvl="0" indent="0" algn="l" defTabSz="622300">
                <a:lnSpc>
                  <a:spcPct val="90000"/>
                </a:lnSpc>
                <a:spcBef>
                  <a:spcPct val="0"/>
                </a:spcBef>
                <a:spcAft>
                  <a:spcPct val="35000"/>
                </a:spcAft>
                <a:buNone/>
              </a:pPr>
              <a:r>
                <a:rPr lang="en-SG" sz="1600" b="1" kern="1200" spc="50" dirty="0">
                  <a:latin typeface="Arial Narrow" panose="020B0606020202030204" pitchFamily="34" charset="0"/>
                  <a:ea typeface="DengXian" panose="02010600030101010101" pitchFamily="2" charset="-122"/>
                  <a:cs typeface="Arial" panose="020B0604020202020204" pitchFamily="34" charset="0"/>
                </a:rPr>
                <a:t>Data Analytics </a:t>
              </a:r>
              <a:endParaRPr lang="en-SG" sz="1600" b="1" kern="1200" spc="50" dirty="0">
                <a:latin typeface="Arial Narrow" panose="020B0606020202030204" pitchFamily="34" charset="0"/>
                <a:cs typeface="Arial" panose="020B0604020202020204" pitchFamily="34" charset="0"/>
              </a:endParaRPr>
            </a:p>
          </p:txBody>
        </p:sp>
      </p:grpSp>
      <p:grpSp>
        <p:nvGrpSpPr>
          <p:cNvPr id="49" name="Group 48">
            <a:extLst>
              <a:ext uri="{FF2B5EF4-FFF2-40B4-BE49-F238E27FC236}">
                <a16:creationId xmlns:a16="http://schemas.microsoft.com/office/drawing/2014/main" id="{5793C338-17D8-4741-B304-A6ABB84EFF3C}"/>
              </a:ext>
            </a:extLst>
          </p:cNvPr>
          <p:cNvGrpSpPr/>
          <p:nvPr/>
        </p:nvGrpSpPr>
        <p:grpSpPr>
          <a:xfrm>
            <a:off x="1258136" y="3683256"/>
            <a:ext cx="4139297" cy="487057"/>
            <a:chOff x="304282" y="2988576"/>
            <a:chExt cx="4139297" cy="399635"/>
          </a:xfrm>
        </p:grpSpPr>
        <p:sp>
          <p:nvSpPr>
            <p:cNvPr id="50" name="Rectangle: Rounded Corners 49">
              <a:extLst>
                <a:ext uri="{FF2B5EF4-FFF2-40B4-BE49-F238E27FC236}">
                  <a16:creationId xmlns:a16="http://schemas.microsoft.com/office/drawing/2014/main" id="{E64785CC-C7FE-44C6-B7AF-5AD562EC67FE}"/>
                </a:ext>
              </a:extLst>
            </p:cNvPr>
            <p:cNvSpPr/>
            <p:nvPr/>
          </p:nvSpPr>
          <p:spPr>
            <a:xfrm>
              <a:off x="304282" y="2988576"/>
              <a:ext cx="4114800" cy="375137"/>
            </a:xfrm>
            <a:prstGeom prst="roundRect">
              <a:avLst/>
            </a:prstGeom>
            <a:solidFill>
              <a:srgbClr val="715543"/>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51" name="Rectangle: Rounded Corners 6">
              <a:extLst>
                <a:ext uri="{FF2B5EF4-FFF2-40B4-BE49-F238E27FC236}">
                  <a16:creationId xmlns:a16="http://schemas.microsoft.com/office/drawing/2014/main" id="{BDD7C162-FFE7-495F-AE70-86EC7992A2B6}"/>
                </a:ext>
              </a:extLst>
            </p:cNvPr>
            <p:cNvSpPr txBox="1"/>
            <p:nvPr/>
          </p:nvSpPr>
          <p:spPr>
            <a:xfrm>
              <a:off x="328779" y="3013074"/>
              <a:ext cx="4114800" cy="37513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61016" tIns="0" rIns="161016" bIns="0" numCol="1" spcCol="1270" anchor="ctr" anchorCtr="0">
              <a:noAutofit/>
            </a:bodyPr>
            <a:lstStyle/>
            <a:p>
              <a:pPr lvl="0" defTabSz="622300">
                <a:lnSpc>
                  <a:spcPct val="90000"/>
                </a:lnSpc>
                <a:spcBef>
                  <a:spcPct val="0"/>
                </a:spcBef>
                <a:spcAft>
                  <a:spcPct val="35000"/>
                </a:spcAft>
              </a:pPr>
              <a:r>
                <a:rPr lang="en-SG" sz="1600" b="1" spc="50" dirty="0">
                  <a:latin typeface="Arial Narrow" panose="020B0606020202030204" pitchFamily="34" charset="0"/>
                  <a:ea typeface="DengXian" panose="02010600030101010101" pitchFamily="2" charset="-122"/>
                  <a:cs typeface="Arial" panose="020B0604020202020204" pitchFamily="34" charset="0"/>
                </a:rPr>
                <a:t>Examples of Data Analytics in Action</a:t>
              </a:r>
              <a:endParaRPr lang="en-SG" sz="1600" b="1" spc="50" dirty="0">
                <a:latin typeface="Arial Narrow" panose="020B0606020202030204" pitchFamily="34" charset="0"/>
                <a:cs typeface="Arial" panose="020B0604020202020204" pitchFamily="34" charset="0"/>
              </a:endParaRPr>
            </a:p>
          </p:txBody>
        </p:sp>
      </p:grpSp>
      <p:sp>
        <p:nvSpPr>
          <p:cNvPr id="9" name="Title 8">
            <a:extLst>
              <a:ext uri="{FF2B5EF4-FFF2-40B4-BE49-F238E27FC236}">
                <a16:creationId xmlns:a16="http://schemas.microsoft.com/office/drawing/2014/main" id="{A0C083D8-8E7E-4140-A290-B571E79AA8CD}"/>
              </a:ext>
            </a:extLst>
          </p:cNvPr>
          <p:cNvSpPr>
            <a:spLocks noGrp="1"/>
          </p:cNvSpPr>
          <p:nvPr>
            <p:ph type="title"/>
          </p:nvPr>
        </p:nvSpPr>
        <p:spPr/>
        <p:txBody>
          <a:bodyPr/>
          <a:lstStyle/>
          <a:p>
            <a:r>
              <a:rPr lang="en-SG" dirty="0"/>
              <a:t>Our Unique Proposition</a:t>
            </a:r>
          </a:p>
        </p:txBody>
      </p:sp>
    </p:spTree>
    <p:extLst>
      <p:ext uri="{BB962C8B-B14F-4D97-AF65-F5344CB8AC3E}">
        <p14:creationId xmlns:p14="http://schemas.microsoft.com/office/powerpoint/2010/main" val="28467727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9F7D6FC-4C7C-4176-BB64-78EE7FB4B158}"/>
              </a:ext>
            </a:extLst>
          </p:cNvPr>
          <p:cNvSpPr txBox="1"/>
          <p:nvPr/>
        </p:nvSpPr>
        <p:spPr>
          <a:xfrm>
            <a:off x="1764145" y="2025372"/>
            <a:ext cx="6253019" cy="2195646"/>
          </a:xfrm>
          <a:prstGeom prst="rect">
            <a:avLst/>
          </a:prstGeom>
          <a:noFill/>
          <a:ln>
            <a:solidFill>
              <a:srgbClr val="715543"/>
            </a:solidFill>
          </a:ln>
        </p:spPr>
        <p:txBody>
          <a:bodyPr wrap="square" rtlCol="0" anchor="b" anchorCtr="0">
            <a:noAutofit/>
          </a:bodyPr>
          <a:lstStyle/>
          <a:p>
            <a:pPr marL="803275">
              <a:lnSpc>
                <a:spcPct val="120000"/>
              </a:lnSpc>
              <a:spcAft>
                <a:spcPts val="1200"/>
              </a:spcAft>
            </a:pPr>
            <a:r>
              <a:rPr lang="en-SG" sz="1200" spc="50" dirty="0">
                <a:solidFill>
                  <a:srgbClr val="313840"/>
                </a:solidFill>
                <a:latin typeface="Arial Narrow" panose="020B0606020202030204" pitchFamily="34" charset="0"/>
                <a:ea typeface="DengXian" panose="02010600030101010101" pitchFamily="2" charset="-122"/>
                <a:cs typeface="Arial" panose="020B0604020202020204" pitchFamily="34" charset="0"/>
              </a:rPr>
              <a:t>Our team of cybersecurity professionals can assist in assessing and benchmarking client’s cybersecurity posture to be aligned with best practices within the industry.</a:t>
            </a:r>
          </a:p>
          <a:p>
            <a:pPr marL="803275">
              <a:lnSpc>
                <a:spcPct val="120000"/>
              </a:lnSpc>
              <a:spcAft>
                <a:spcPts val="1200"/>
              </a:spcAft>
            </a:pPr>
            <a:r>
              <a:rPr lang="en-SG" sz="1200" spc="50" dirty="0">
                <a:solidFill>
                  <a:srgbClr val="313840"/>
                </a:solidFill>
                <a:latin typeface="Arial Narrow" panose="020B0606020202030204" pitchFamily="34" charset="0"/>
                <a:ea typeface="DengXian" panose="02010600030101010101" pitchFamily="2" charset="-122"/>
                <a:cs typeface="Arial" panose="020B0604020202020204" pitchFamily="34" charset="0"/>
              </a:rPr>
              <a:t>Our cybersecurity consultants are experienced in designing and deploying systems which are robust and secure from a cybersecurity perspective.</a:t>
            </a:r>
          </a:p>
          <a:p>
            <a:pPr marL="803275">
              <a:lnSpc>
                <a:spcPct val="120000"/>
              </a:lnSpc>
              <a:spcAft>
                <a:spcPts val="1200"/>
              </a:spcAft>
            </a:pPr>
            <a:r>
              <a:rPr lang="en-SG" sz="1200" spc="50" dirty="0">
                <a:solidFill>
                  <a:srgbClr val="313840"/>
                </a:solidFill>
                <a:latin typeface="Arial Narrow" panose="020B0606020202030204" pitchFamily="34" charset="0"/>
                <a:ea typeface="DengXian" panose="02010600030101010101" pitchFamily="2" charset="-122"/>
                <a:cs typeface="Arial" panose="020B0604020202020204" pitchFamily="34" charset="0"/>
              </a:rPr>
              <a:t>Our Vulnerability Assessment and Penetration Testing (VAPT) procedures tests the effectiveness of cybersecurity defences against hackers and help to identify and address any vulnerabilities in systems before an attacker does. </a:t>
            </a:r>
          </a:p>
        </p:txBody>
      </p:sp>
      <p:grpSp>
        <p:nvGrpSpPr>
          <p:cNvPr id="21" name="Group 20">
            <a:extLst>
              <a:ext uri="{FF2B5EF4-FFF2-40B4-BE49-F238E27FC236}">
                <a16:creationId xmlns:a16="http://schemas.microsoft.com/office/drawing/2014/main" id="{FFA9490B-97AA-47C9-B0CE-979BA0744CB5}"/>
              </a:ext>
            </a:extLst>
          </p:cNvPr>
          <p:cNvGrpSpPr/>
          <p:nvPr/>
        </p:nvGrpSpPr>
        <p:grpSpPr>
          <a:xfrm>
            <a:off x="2611268" y="1720505"/>
            <a:ext cx="3739570" cy="609734"/>
            <a:chOff x="304282" y="2988576"/>
            <a:chExt cx="4139297" cy="399635"/>
          </a:xfrm>
        </p:grpSpPr>
        <p:sp>
          <p:nvSpPr>
            <p:cNvPr id="22" name="Rectangle: Rounded Corners 21">
              <a:extLst>
                <a:ext uri="{FF2B5EF4-FFF2-40B4-BE49-F238E27FC236}">
                  <a16:creationId xmlns:a16="http://schemas.microsoft.com/office/drawing/2014/main" id="{5A877836-6D1D-42E3-BD80-80102E2C576C}"/>
                </a:ext>
              </a:extLst>
            </p:cNvPr>
            <p:cNvSpPr/>
            <p:nvPr/>
          </p:nvSpPr>
          <p:spPr>
            <a:xfrm>
              <a:off x="304282" y="2988576"/>
              <a:ext cx="4114800" cy="375137"/>
            </a:xfrm>
            <a:prstGeom prst="roundRect">
              <a:avLst/>
            </a:prstGeom>
            <a:solidFill>
              <a:srgbClr val="715543"/>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23" name="Rectangle: Rounded Corners 6">
              <a:extLst>
                <a:ext uri="{FF2B5EF4-FFF2-40B4-BE49-F238E27FC236}">
                  <a16:creationId xmlns:a16="http://schemas.microsoft.com/office/drawing/2014/main" id="{FEF0A37F-2520-46B2-A11B-CE39C271B476}"/>
                </a:ext>
              </a:extLst>
            </p:cNvPr>
            <p:cNvSpPr txBox="1"/>
            <p:nvPr/>
          </p:nvSpPr>
          <p:spPr>
            <a:xfrm>
              <a:off x="328779" y="3013074"/>
              <a:ext cx="4114800" cy="37513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61016" tIns="0" rIns="161016" bIns="0" numCol="1" spcCol="1270" anchor="ctr" anchorCtr="0">
              <a:noAutofit/>
            </a:bodyPr>
            <a:lstStyle/>
            <a:p>
              <a:pPr lvl="0" defTabSz="622300">
                <a:lnSpc>
                  <a:spcPct val="90000"/>
                </a:lnSpc>
                <a:spcBef>
                  <a:spcPct val="0"/>
                </a:spcBef>
                <a:spcAft>
                  <a:spcPct val="35000"/>
                </a:spcAft>
              </a:pPr>
              <a:r>
                <a:rPr lang="en-SG" sz="1600" b="1" spc="50" dirty="0">
                  <a:latin typeface="Arial Narrow" panose="020B0606020202030204" pitchFamily="34" charset="0"/>
                  <a:ea typeface="DengXian" panose="02010600030101010101" pitchFamily="2" charset="-122"/>
                  <a:cs typeface="Arial" panose="020B0604020202020204" pitchFamily="34" charset="0"/>
                </a:rPr>
                <a:t>Cybersecurity Advisory Services</a:t>
              </a:r>
              <a:endParaRPr lang="en-SG" sz="1600" b="1" spc="50" dirty="0">
                <a:latin typeface="Arial Narrow" panose="020B0606020202030204" pitchFamily="34" charset="0"/>
                <a:cs typeface="Arial" panose="020B0604020202020204" pitchFamily="34" charset="0"/>
              </a:endParaRPr>
            </a:p>
          </p:txBody>
        </p:sp>
      </p:grpSp>
      <p:sp>
        <p:nvSpPr>
          <p:cNvPr id="9" name="Title 8">
            <a:extLst>
              <a:ext uri="{FF2B5EF4-FFF2-40B4-BE49-F238E27FC236}">
                <a16:creationId xmlns:a16="http://schemas.microsoft.com/office/drawing/2014/main" id="{A0C083D8-8E7E-4140-A290-B571E79AA8CD}"/>
              </a:ext>
            </a:extLst>
          </p:cNvPr>
          <p:cNvSpPr>
            <a:spLocks noGrp="1"/>
          </p:cNvSpPr>
          <p:nvPr>
            <p:ph type="title"/>
          </p:nvPr>
        </p:nvSpPr>
        <p:spPr/>
        <p:txBody>
          <a:bodyPr/>
          <a:lstStyle/>
          <a:p>
            <a:r>
              <a:rPr lang="en-SG" dirty="0"/>
              <a:t>Our Unique Proposition</a:t>
            </a:r>
          </a:p>
        </p:txBody>
      </p:sp>
      <p:pic>
        <p:nvPicPr>
          <p:cNvPr id="27" name="Picture 26">
            <a:extLst>
              <a:ext uri="{FF2B5EF4-FFF2-40B4-BE49-F238E27FC236}">
                <a16:creationId xmlns:a16="http://schemas.microsoft.com/office/drawing/2014/main" id="{704B6912-BD4F-4C3C-B98C-5461176C5232}"/>
              </a:ext>
            </a:extLst>
          </p:cNvPr>
          <p:cNvPicPr>
            <a:picLocks noChangeAspect="1"/>
          </p:cNvPicPr>
          <p:nvPr/>
        </p:nvPicPr>
        <p:blipFill rotWithShape="1">
          <a:blip r:embed="rId2">
            <a:extLst>
              <a:ext uri="{28A0092B-C50C-407E-A947-70E740481C1C}">
                <a14:useLocalDpi xmlns:a14="http://schemas.microsoft.com/office/drawing/2010/main" val="0"/>
              </a:ext>
            </a:extLst>
          </a:blip>
          <a:srcRect t="13711" b="12363"/>
          <a:stretch/>
        </p:blipFill>
        <p:spPr>
          <a:xfrm>
            <a:off x="964276" y="2560128"/>
            <a:ext cx="1393351" cy="1421696"/>
          </a:xfrm>
          <a:prstGeom prst="rect">
            <a:avLst/>
          </a:prstGeom>
        </p:spPr>
      </p:pic>
    </p:spTree>
    <p:extLst>
      <p:ext uri="{BB962C8B-B14F-4D97-AF65-F5344CB8AC3E}">
        <p14:creationId xmlns:p14="http://schemas.microsoft.com/office/powerpoint/2010/main" val="31176178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210F3E-3DD5-49D5-A205-FC04409277FD}"/>
              </a:ext>
            </a:extLst>
          </p:cNvPr>
          <p:cNvSpPr>
            <a:spLocks noGrp="1"/>
          </p:cNvSpPr>
          <p:nvPr>
            <p:ph type="title"/>
          </p:nvPr>
        </p:nvSpPr>
        <p:spPr/>
        <p:txBody>
          <a:bodyPr/>
          <a:lstStyle/>
          <a:p>
            <a:r>
              <a:rPr lang="en-SG" dirty="0"/>
              <a:t>Our Unique Proposition</a:t>
            </a:r>
          </a:p>
        </p:txBody>
      </p:sp>
      <p:sp>
        <p:nvSpPr>
          <p:cNvPr id="4" name="Text Placeholder 3">
            <a:extLst>
              <a:ext uri="{FF2B5EF4-FFF2-40B4-BE49-F238E27FC236}">
                <a16:creationId xmlns:a16="http://schemas.microsoft.com/office/drawing/2014/main" id="{F7A5A984-3EF4-4315-A2FD-D8FD31C3C621}"/>
              </a:ext>
            </a:extLst>
          </p:cNvPr>
          <p:cNvSpPr>
            <a:spLocks noGrp="1"/>
          </p:cNvSpPr>
          <p:nvPr>
            <p:ph type="body" sz="quarter" idx="13"/>
          </p:nvPr>
        </p:nvSpPr>
        <p:spPr>
          <a:xfrm>
            <a:off x="2368528" y="652045"/>
            <a:ext cx="5705720" cy="369332"/>
          </a:xfrm>
        </p:spPr>
        <p:txBody>
          <a:bodyPr/>
          <a:lstStyle/>
          <a:p>
            <a:r>
              <a:rPr lang="en-SG" dirty="0"/>
              <a:t>Data Protection Trustmark Certification</a:t>
            </a:r>
          </a:p>
        </p:txBody>
      </p:sp>
      <p:pic>
        <p:nvPicPr>
          <p:cNvPr id="5" name="Picture 4">
            <a:extLst>
              <a:ext uri="{FF2B5EF4-FFF2-40B4-BE49-F238E27FC236}">
                <a16:creationId xmlns:a16="http://schemas.microsoft.com/office/drawing/2014/main" id="{302AFB3B-7627-47A9-8A66-9D209DC3041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90220" y="2108505"/>
            <a:ext cx="2747576" cy="1464511"/>
          </a:xfrm>
          <a:prstGeom prst="rect">
            <a:avLst/>
          </a:prstGeom>
        </p:spPr>
      </p:pic>
      <p:sp>
        <p:nvSpPr>
          <p:cNvPr id="6" name="TextBox 5">
            <a:extLst>
              <a:ext uri="{FF2B5EF4-FFF2-40B4-BE49-F238E27FC236}">
                <a16:creationId xmlns:a16="http://schemas.microsoft.com/office/drawing/2014/main" id="{33482684-D893-423E-B17B-D972D3F41365}"/>
              </a:ext>
            </a:extLst>
          </p:cNvPr>
          <p:cNvSpPr txBox="1"/>
          <p:nvPr/>
        </p:nvSpPr>
        <p:spPr>
          <a:xfrm>
            <a:off x="4374272" y="1339051"/>
            <a:ext cx="3781438" cy="3970318"/>
          </a:xfrm>
          <a:prstGeom prst="rect">
            <a:avLst/>
          </a:prstGeom>
          <a:noFill/>
        </p:spPr>
        <p:txBody>
          <a:bodyPr wrap="square" rtlCol="0">
            <a:spAutoFit/>
          </a:bodyPr>
          <a:lstStyle/>
          <a:p>
            <a:pPr algn="just"/>
            <a:r>
              <a:rPr lang="en-SG" sz="1400" spc="50" dirty="0">
                <a:solidFill>
                  <a:srgbClr val="313840"/>
                </a:solidFill>
                <a:latin typeface="Arial Narrow" panose="020B0606020202030204" pitchFamily="34" charset="0"/>
              </a:rPr>
              <a:t>The DPTM Certification is based on Singapore’s Personal Data Protection Act (PDPA) and incorporates elements of international benchmarks and best practices. </a:t>
            </a:r>
          </a:p>
          <a:p>
            <a:pPr algn="just"/>
            <a:endParaRPr lang="en-SG" sz="1400" spc="50" dirty="0">
              <a:solidFill>
                <a:srgbClr val="313840"/>
              </a:solidFill>
              <a:latin typeface="Arial Narrow" panose="020B0606020202030204" pitchFamily="34" charset="0"/>
            </a:endParaRPr>
          </a:p>
          <a:p>
            <a:pPr algn="just"/>
            <a:r>
              <a:rPr lang="en-SG" sz="1400" spc="50" dirty="0">
                <a:solidFill>
                  <a:srgbClr val="313840"/>
                </a:solidFill>
                <a:latin typeface="Arial Narrow" panose="020B0606020202030204" pitchFamily="34" charset="0"/>
              </a:rPr>
              <a:t>It validates our adoption of robust and responsible data protection practices and demonstrates our commitment to safeguarding and protecting data. </a:t>
            </a:r>
          </a:p>
          <a:p>
            <a:pPr algn="just"/>
            <a:endParaRPr lang="en-SG" sz="1400" spc="50" dirty="0">
              <a:solidFill>
                <a:srgbClr val="313840"/>
              </a:solidFill>
              <a:latin typeface="Arial Narrow" panose="020B0606020202030204" pitchFamily="34" charset="0"/>
            </a:endParaRPr>
          </a:p>
          <a:p>
            <a:pPr algn="just"/>
            <a:r>
              <a:rPr lang="en-SG" sz="1400" spc="50" dirty="0">
                <a:solidFill>
                  <a:srgbClr val="313840"/>
                </a:solidFill>
                <a:latin typeface="Arial Narrow" panose="020B0606020202030204" pitchFamily="34" charset="0"/>
              </a:rPr>
              <a:t>Companies that are DPTM-certified have been subjected to a rigorous assessment of their data governance and protection practices and verified to be compliant.</a:t>
            </a:r>
          </a:p>
          <a:p>
            <a:pPr algn="just"/>
            <a:endParaRPr lang="en-SG" sz="1400" spc="50" dirty="0">
              <a:solidFill>
                <a:srgbClr val="313840"/>
              </a:solidFill>
              <a:latin typeface="Arial Narrow" panose="020B0606020202030204" pitchFamily="34" charset="0"/>
            </a:endParaRPr>
          </a:p>
          <a:p>
            <a:pPr algn="just"/>
            <a:r>
              <a:rPr lang="en-SG" sz="1400" spc="50" dirty="0">
                <a:solidFill>
                  <a:srgbClr val="313840"/>
                </a:solidFill>
                <a:latin typeface="Arial Narrow" panose="020B0606020202030204" pitchFamily="34" charset="0"/>
              </a:rPr>
              <a:t>As the first technology and risk advisory firm in Singapore that is DPTM-certified, we give confidence to our clients that their data is in safe hands.</a:t>
            </a:r>
          </a:p>
        </p:txBody>
      </p:sp>
      <p:sp>
        <p:nvSpPr>
          <p:cNvPr id="7" name="TextBox 6">
            <a:extLst>
              <a:ext uri="{FF2B5EF4-FFF2-40B4-BE49-F238E27FC236}">
                <a16:creationId xmlns:a16="http://schemas.microsoft.com/office/drawing/2014/main" id="{6E35C71B-78DA-46E0-A2A8-EBD175C98CE9}"/>
              </a:ext>
            </a:extLst>
          </p:cNvPr>
          <p:cNvSpPr txBox="1"/>
          <p:nvPr/>
        </p:nvSpPr>
        <p:spPr>
          <a:xfrm>
            <a:off x="609599" y="3862850"/>
            <a:ext cx="3251662" cy="1323439"/>
          </a:xfrm>
          <a:prstGeom prst="rect">
            <a:avLst/>
          </a:prstGeom>
          <a:noFill/>
        </p:spPr>
        <p:txBody>
          <a:bodyPr wrap="square" rtlCol="0">
            <a:spAutoFit/>
          </a:bodyPr>
          <a:lstStyle/>
          <a:p>
            <a:pPr algn="ctr"/>
            <a:r>
              <a:rPr lang="en-SG" sz="2000" b="1" dirty="0">
                <a:solidFill>
                  <a:srgbClr val="0B4221"/>
                </a:solidFill>
                <a:latin typeface="Arial Narrow" panose="020B0606020202030204" pitchFamily="34" charset="0"/>
              </a:rPr>
              <a:t>TRS Forensics Pte Ltd is a Data Protection Trustmark (DPTM) Certified Organisation since 9 January 2019.</a:t>
            </a:r>
          </a:p>
        </p:txBody>
      </p:sp>
    </p:spTree>
    <p:extLst>
      <p:ext uri="{BB962C8B-B14F-4D97-AF65-F5344CB8AC3E}">
        <p14:creationId xmlns:p14="http://schemas.microsoft.com/office/powerpoint/2010/main" val="30587799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844BB9-3EB5-4537-BA5E-65BF22150928}"/>
              </a:ext>
            </a:extLst>
          </p:cNvPr>
          <p:cNvSpPr>
            <a:spLocks noGrp="1"/>
          </p:cNvSpPr>
          <p:nvPr>
            <p:ph type="title"/>
          </p:nvPr>
        </p:nvSpPr>
        <p:spPr/>
        <p:txBody>
          <a:bodyPr/>
          <a:lstStyle/>
          <a:p>
            <a:r>
              <a:rPr lang="en-SG" dirty="0"/>
              <a:t>Industry Experience</a:t>
            </a:r>
          </a:p>
        </p:txBody>
      </p:sp>
      <p:pic>
        <p:nvPicPr>
          <p:cNvPr id="4" name="Picture 3">
            <a:extLst>
              <a:ext uri="{FF2B5EF4-FFF2-40B4-BE49-F238E27FC236}">
                <a16:creationId xmlns:a16="http://schemas.microsoft.com/office/drawing/2014/main" id="{95A4E63C-4D90-42D9-A5BB-56AC86F81069}"/>
              </a:ext>
            </a:extLst>
          </p:cNvPr>
          <p:cNvPicPr>
            <a:picLocks noChangeAspect="1"/>
          </p:cNvPicPr>
          <p:nvPr/>
        </p:nvPicPr>
        <p:blipFill>
          <a:blip r:embed="rId2"/>
          <a:stretch>
            <a:fillRect/>
          </a:stretch>
        </p:blipFill>
        <p:spPr>
          <a:xfrm>
            <a:off x="5266253" y="3762597"/>
            <a:ext cx="1095486" cy="864096"/>
          </a:xfrm>
          <a:prstGeom prst="rect">
            <a:avLst/>
          </a:prstGeom>
        </p:spPr>
      </p:pic>
      <p:pic>
        <p:nvPicPr>
          <p:cNvPr id="5" name="Picture 4">
            <a:extLst>
              <a:ext uri="{FF2B5EF4-FFF2-40B4-BE49-F238E27FC236}">
                <a16:creationId xmlns:a16="http://schemas.microsoft.com/office/drawing/2014/main" id="{5DE32EC0-6DCB-4164-AD00-B53F05C4A805}"/>
              </a:ext>
            </a:extLst>
          </p:cNvPr>
          <p:cNvPicPr>
            <a:picLocks noChangeAspect="1"/>
          </p:cNvPicPr>
          <p:nvPr/>
        </p:nvPicPr>
        <p:blipFill>
          <a:blip r:embed="rId3"/>
          <a:stretch>
            <a:fillRect/>
          </a:stretch>
        </p:blipFill>
        <p:spPr>
          <a:xfrm>
            <a:off x="2051358" y="1323255"/>
            <a:ext cx="1381696" cy="919456"/>
          </a:xfrm>
          <a:prstGeom prst="rect">
            <a:avLst/>
          </a:prstGeom>
        </p:spPr>
      </p:pic>
      <p:pic>
        <p:nvPicPr>
          <p:cNvPr id="6" name="Picture 5">
            <a:extLst>
              <a:ext uri="{FF2B5EF4-FFF2-40B4-BE49-F238E27FC236}">
                <a16:creationId xmlns:a16="http://schemas.microsoft.com/office/drawing/2014/main" id="{DC40CA09-6BE7-4394-8EB5-2948E6EA0386}"/>
              </a:ext>
            </a:extLst>
          </p:cNvPr>
          <p:cNvPicPr>
            <a:picLocks noChangeAspect="1"/>
          </p:cNvPicPr>
          <p:nvPr/>
        </p:nvPicPr>
        <p:blipFill>
          <a:blip r:embed="rId4"/>
          <a:stretch>
            <a:fillRect/>
          </a:stretch>
        </p:blipFill>
        <p:spPr>
          <a:xfrm>
            <a:off x="6910397" y="3212603"/>
            <a:ext cx="1884040" cy="930245"/>
          </a:xfrm>
          <a:prstGeom prst="rect">
            <a:avLst/>
          </a:prstGeom>
        </p:spPr>
      </p:pic>
      <p:pic>
        <p:nvPicPr>
          <p:cNvPr id="7" name="Picture 6">
            <a:extLst>
              <a:ext uri="{FF2B5EF4-FFF2-40B4-BE49-F238E27FC236}">
                <a16:creationId xmlns:a16="http://schemas.microsoft.com/office/drawing/2014/main" id="{14075F7E-A027-496F-9F42-E293DD1CE85C}"/>
              </a:ext>
            </a:extLst>
          </p:cNvPr>
          <p:cNvPicPr>
            <a:picLocks noChangeAspect="1"/>
          </p:cNvPicPr>
          <p:nvPr/>
        </p:nvPicPr>
        <p:blipFill>
          <a:blip r:embed="rId5"/>
          <a:stretch>
            <a:fillRect/>
          </a:stretch>
        </p:blipFill>
        <p:spPr>
          <a:xfrm>
            <a:off x="5347178" y="1646387"/>
            <a:ext cx="1715627" cy="1192648"/>
          </a:xfrm>
          <a:prstGeom prst="rect">
            <a:avLst/>
          </a:prstGeom>
        </p:spPr>
      </p:pic>
      <p:pic>
        <p:nvPicPr>
          <p:cNvPr id="8" name="Picture 7">
            <a:extLst>
              <a:ext uri="{FF2B5EF4-FFF2-40B4-BE49-F238E27FC236}">
                <a16:creationId xmlns:a16="http://schemas.microsoft.com/office/drawing/2014/main" id="{53649412-3BE3-4AAA-AED6-E2A35933FEE8}"/>
              </a:ext>
            </a:extLst>
          </p:cNvPr>
          <p:cNvPicPr>
            <a:picLocks noChangeAspect="1"/>
          </p:cNvPicPr>
          <p:nvPr/>
        </p:nvPicPr>
        <p:blipFill>
          <a:blip r:embed="rId6"/>
          <a:stretch>
            <a:fillRect/>
          </a:stretch>
        </p:blipFill>
        <p:spPr>
          <a:xfrm>
            <a:off x="7349045" y="862576"/>
            <a:ext cx="1349019" cy="1010463"/>
          </a:xfrm>
          <a:prstGeom prst="rect">
            <a:avLst/>
          </a:prstGeom>
        </p:spPr>
      </p:pic>
      <p:pic>
        <p:nvPicPr>
          <p:cNvPr id="9" name="Picture 8">
            <a:extLst>
              <a:ext uri="{FF2B5EF4-FFF2-40B4-BE49-F238E27FC236}">
                <a16:creationId xmlns:a16="http://schemas.microsoft.com/office/drawing/2014/main" id="{8FA90CB2-CBAF-47D8-9526-03CD8B3D7764}"/>
              </a:ext>
            </a:extLst>
          </p:cNvPr>
          <p:cNvPicPr>
            <a:picLocks noChangeAspect="1"/>
          </p:cNvPicPr>
          <p:nvPr/>
        </p:nvPicPr>
        <p:blipFill>
          <a:blip r:embed="rId7"/>
          <a:stretch>
            <a:fillRect/>
          </a:stretch>
        </p:blipFill>
        <p:spPr>
          <a:xfrm>
            <a:off x="2752074" y="4259389"/>
            <a:ext cx="1381696" cy="907829"/>
          </a:xfrm>
          <a:prstGeom prst="rect">
            <a:avLst/>
          </a:prstGeom>
        </p:spPr>
      </p:pic>
      <p:pic>
        <p:nvPicPr>
          <p:cNvPr id="10" name="Picture 9">
            <a:extLst>
              <a:ext uri="{FF2B5EF4-FFF2-40B4-BE49-F238E27FC236}">
                <a16:creationId xmlns:a16="http://schemas.microsoft.com/office/drawing/2014/main" id="{5979BC75-EDED-412E-9103-7501963F0473}"/>
              </a:ext>
            </a:extLst>
          </p:cNvPr>
          <p:cNvPicPr>
            <a:picLocks noChangeAspect="1"/>
          </p:cNvPicPr>
          <p:nvPr/>
        </p:nvPicPr>
        <p:blipFill>
          <a:blip r:embed="rId8"/>
          <a:stretch>
            <a:fillRect/>
          </a:stretch>
        </p:blipFill>
        <p:spPr>
          <a:xfrm>
            <a:off x="445473" y="2880188"/>
            <a:ext cx="1887141" cy="1097623"/>
          </a:xfrm>
          <a:prstGeom prst="rect">
            <a:avLst/>
          </a:prstGeom>
        </p:spPr>
      </p:pic>
      <p:pic>
        <p:nvPicPr>
          <p:cNvPr id="11" name="Picture 10">
            <a:extLst>
              <a:ext uri="{FF2B5EF4-FFF2-40B4-BE49-F238E27FC236}">
                <a16:creationId xmlns:a16="http://schemas.microsoft.com/office/drawing/2014/main" id="{D489AAAF-EE01-4373-90D5-F7A6913044C9}"/>
              </a:ext>
            </a:extLst>
          </p:cNvPr>
          <p:cNvPicPr>
            <a:picLocks noChangeAspect="1"/>
          </p:cNvPicPr>
          <p:nvPr/>
        </p:nvPicPr>
        <p:blipFill>
          <a:blip r:embed="rId9"/>
          <a:stretch>
            <a:fillRect/>
          </a:stretch>
        </p:blipFill>
        <p:spPr>
          <a:xfrm>
            <a:off x="3048470" y="2602457"/>
            <a:ext cx="1850733" cy="1036410"/>
          </a:xfrm>
          <a:prstGeom prst="rect">
            <a:avLst/>
          </a:prstGeom>
        </p:spPr>
      </p:pic>
      <p:pic>
        <p:nvPicPr>
          <p:cNvPr id="12" name="Picture 11">
            <a:extLst>
              <a:ext uri="{FF2B5EF4-FFF2-40B4-BE49-F238E27FC236}">
                <a16:creationId xmlns:a16="http://schemas.microsoft.com/office/drawing/2014/main" id="{85039654-5F89-45AA-814C-37387F1B6CE5}"/>
              </a:ext>
            </a:extLst>
          </p:cNvPr>
          <p:cNvPicPr>
            <a:picLocks noChangeAspect="1"/>
          </p:cNvPicPr>
          <p:nvPr/>
        </p:nvPicPr>
        <p:blipFill>
          <a:blip r:embed="rId10"/>
          <a:stretch>
            <a:fillRect/>
          </a:stretch>
        </p:blipFill>
        <p:spPr>
          <a:xfrm>
            <a:off x="445473" y="4788545"/>
            <a:ext cx="1712997" cy="1139922"/>
          </a:xfrm>
          <a:prstGeom prst="rect">
            <a:avLst/>
          </a:prstGeom>
        </p:spPr>
      </p:pic>
      <p:pic>
        <p:nvPicPr>
          <p:cNvPr id="13" name="Picture 12">
            <a:extLst>
              <a:ext uri="{FF2B5EF4-FFF2-40B4-BE49-F238E27FC236}">
                <a16:creationId xmlns:a16="http://schemas.microsoft.com/office/drawing/2014/main" id="{A699A7A3-3109-40F8-A63D-CFB545E7EC41}"/>
              </a:ext>
            </a:extLst>
          </p:cNvPr>
          <p:cNvPicPr>
            <a:picLocks noChangeAspect="1"/>
          </p:cNvPicPr>
          <p:nvPr/>
        </p:nvPicPr>
        <p:blipFill>
          <a:blip r:embed="rId11"/>
          <a:stretch>
            <a:fillRect/>
          </a:stretch>
        </p:blipFill>
        <p:spPr>
          <a:xfrm>
            <a:off x="3679150" y="347173"/>
            <a:ext cx="1687662" cy="1123063"/>
          </a:xfrm>
          <a:prstGeom prst="rect">
            <a:avLst/>
          </a:prstGeom>
        </p:spPr>
      </p:pic>
      <p:pic>
        <p:nvPicPr>
          <p:cNvPr id="14" name="Picture 13">
            <a:extLst>
              <a:ext uri="{FF2B5EF4-FFF2-40B4-BE49-F238E27FC236}">
                <a16:creationId xmlns:a16="http://schemas.microsoft.com/office/drawing/2014/main" id="{95C8E9E1-8E84-4A81-9C4D-B02D47431EC9}"/>
              </a:ext>
            </a:extLst>
          </p:cNvPr>
          <p:cNvPicPr>
            <a:picLocks noChangeAspect="1"/>
          </p:cNvPicPr>
          <p:nvPr/>
        </p:nvPicPr>
        <p:blipFill>
          <a:blip r:embed="rId12"/>
          <a:stretch>
            <a:fillRect/>
          </a:stretch>
        </p:blipFill>
        <p:spPr>
          <a:xfrm>
            <a:off x="4487529" y="5032049"/>
            <a:ext cx="1557448" cy="1036411"/>
          </a:xfrm>
          <a:prstGeom prst="rect">
            <a:avLst/>
          </a:prstGeom>
        </p:spPr>
      </p:pic>
    </p:spTree>
    <p:extLst>
      <p:ext uri="{BB962C8B-B14F-4D97-AF65-F5344CB8AC3E}">
        <p14:creationId xmlns:p14="http://schemas.microsoft.com/office/powerpoint/2010/main" val="36389411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5761F7B-867D-4EAF-A602-15D64F8A9045}"/>
              </a:ext>
            </a:extLst>
          </p:cNvPr>
          <p:cNvSpPr>
            <a:spLocks noGrp="1"/>
          </p:cNvSpPr>
          <p:nvPr>
            <p:ph idx="1"/>
          </p:nvPr>
        </p:nvSpPr>
        <p:spPr>
          <a:xfrm>
            <a:off x="2299188" y="945560"/>
            <a:ext cx="6844812" cy="1063870"/>
          </a:xfrm>
        </p:spPr>
        <p:txBody>
          <a:bodyPr/>
          <a:lstStyle/>
          <a:p>
            <a:pPr marL="0" indent="0">
              <a:buNone/>
            </a:pPr>
            <a:r>
              <a:rPr lang="en-SG" dirty="0"/>
              <a:t>Our team performs Internal Control Review in a systematic and thorough manner, and typically involve risk assessment, project planning, executing the review, communication of review findings and post implementation follow up.</a:t>
            </a:r>
          </a:p>
        </p:txBody>
      </p:sp>
      <p:sp>
        <p:nvSpPr>
          <p:cNvPr id="4" name="Title 3">
            <a:extLst>
              <a:ext uri="{FF2B5EF4-FFF2-40B4-BE49-F238E27FC236}">
                <a16:creationId xmlns:a16="http://schemas.microsoft.com/office/drawing/2014/main" id="{F14E6DD2-95D3-4CFA-BE7F-5A133421C077}"/>
              </a:ext>
            </a:extLst>
          </p:cNvPr>
          <p:cNvSpPr>
            <a:spLocks noGrp="1"/>
          </p:cNvSpPr>
          <p:nvPr>
            <p:ph type="title"/>
          </p:nvPr>
        </p:nvSpPr>
        <p:spPr>
          <a:xfrm>
            <a:off x="0" y="182722"/>
            <a:ext cx="1833197" cy="1325563"/>
          </a:xfrm>
        </p:spPr>
        <p:txBody>
          <a:bodyPr/>
          <a:lstStyle/>
          <a:p>
            <a:r>
              <a:rPr lang="en-SG" dirty="0"/>
              <a:t>Approach and Methodology</a:t>
            </a:r>
          </a:p>
        </p:txBody>
      </p:sp>
      <p:graphicFrame>
        <p:nvGraphicFramePr>
          <p:cNvPr id="5" name="Diagram 4">
            <a:extLst>
              <a:ext uri="{FF2B5EF4-FFF2-40B4-BE49-F238E27FC236}">
                <a16:creationId xmlns:a16="http://schemas.microsoft.com/office/drawing/2014/main" id="{5A0CF0E4-C2B8-474A-8B2C-9FDAE4548D0C}"/>
              </a:ext>
            </a:extLst>
          </p:cNvPr>
          <p:cNvGraphicFramePr/>
          <p:nvPr/>
        </p:nvGraphicFramePr>
        <p:xfrm>
          <a:off x="539552" y="2024008"/>
          <a:ext cx="7344816" cy="388843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Picture 5">
            <a:extLst>
              <a:ext uri="{FF2B5EF4-FFF2-40B4-BE49-F238E27FC236}">
                <a16:creationId xmlns:a16="http://schemas.microsoft.com/office/drawing/2014/main" id="{892E5D32-5D67-4F80-BB2B-C28C6461831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flipH="1">
            <a:off x="955210" y="2469220"/>
            <a:ext cx="877987" cy="877987"/>
          </a:xfrm>
          <a:prstGeom prst="rect">
            <a:avLst/>
          </a:prstGeom>
        </p:spPr>
      </p:pic>
      <p:sp>
        <p:nvSpPr>
          <p:cNvPr id="9" name="Arrow: Curved Right 8">
            <a:extLst>
              <a:ext uri="{FF2B5EF4-FFF2-40B4-BE49-F238E27FC236}">
                <a16:creationId xmlns:a16="http://schemas.microsoft.com/office/drawing/2014/main" id="{0BA30572-0D67-4FEA-B9CD-741DB3B24D67}"/>
              </a:ext>
            </a:extLst>
          </p:cNvPr>
          <p:cNvSpPr/>
          <p:nvPr/>
        </p:nvSpPr>
        <p:spPr>
          <a:xfrm flipH="1">
            <a:off x="8016179" y="2936503"/>
            <a:ext cx="696286" cy="2063441"/>
          </a:xfrm>
          <a:prstGeom prst="curvedRightArrow">
            <a:avLst/>
          </a:prstGeom>
          <a:solidFill>
            <a:srgbClr val="313840"/>
          </a:solidFill>
          <a:ln>
            <a:solidFill>
              <a:srgbClr val="3138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tx1"/>
              </a:solidFill>
            </a:endParaRPr>
          </a:p>
        </p:txBody>
      </p:sp>
      <p:grpSp>
        <p:nvGrpSpPr>
          <p:cNvPr id="37" name="Group 36">
            <a:extLst>
              <a:ext uri="{FF2B5EF4-FFF2-40B4-BE49-F238E27FC236}">
                <a16:creationId xmlns:a16="http://schemas.microsoft.com/office/drawing/2014/main" id="{6E704E28-24C6-47B9-9D93-A767A0BADC6F}"/>
              </a:ext>
            </a:extLst>
          </p:cNvPr>
          <p:cNvGrpSpPr/>
          <p:nvPr/>
        </p:nvGrpSpPr>
        <p:grpSpPr>
          <a:xfrm>
            <a:off x="677732" y="4439208"/>
            <a:ext cx="1528876" cy="1177027"/>
            <a:chOff x="677732" y="4439208"/>
            <a:chExt cx="1528876" cy="1177027"/>
          </a:xfrm>
        </p:grpSpPr>
        <p:pic>
          <p:nvPicPr>
            <p:cNvPr id="16" name="Picture 15">
              <a:extLst>
                <a:ext uri="{FF2B5EF4-FFF2-40B4-BE49-F238E27FC236}">
                  <a16:creationId xmlns:a16="http://schemas.microsoft.com/office/drawing/2014/main" id="{728900E5-1CA9-44ED-BE96-272505DE9D1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85137" y="4439208"/>
              <a:ext cx="1121471" cy="1121471"/>
            </a:xfrm>
            <a:prstGeom prst="rect">
              <a:avLst/>
            </a:prstGeom>
          </p:spPr>
        </p:pic>
        <p:pic>
          <p:nvPicPr>
            <p:cNvPr id="18" name="Picture 17">
              <a:extLst>
                <a:ext uri="{FF2B5EF4-FFF2-40B4-BE49-F238E27FC236}">
                  <a16:creationId xmlns:a16="http://schemas.microsoft.com/office/drawing/2014/main" id="{75380F81-FD26-4BA9-8C16-26CA8396B19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72598" y="4784376"/>
              <a:ext cx="288000" cy="288000"/>
            </a:xfrm>
            <a:prstGeom prst="rect">
              <a:avLst/>
            </a:prstGeom>
          </p:spPr>
        </p:pic>
        <p:sp>
          <p:nvSpPr>
            <p:cNvPr id="24" name="TextBox 23">
              <a:extLst>
                <a:ext uri="{FF2B5EF4-FFF2-40B4-BE49-F238E27FC236}">
                  <a16:creationId xmlns:a16="http://schemas.microsoft.com/office/drawing/2014/main" id="{807C5CEB-C20B-4D16-B946-C1674FBD0D80}"/>
                </a:ext>
              </a:extLst>
            </p:cNvPr>
            <p:cNvSpPr txBox="1"/>
            <p:nvPr/>
          </p:nvSpPr>
          <p:spPr>
            <a:xfrm>
              <a:off x="1052209" y="5416180"/>
              <a:ext cx="697627" cy="200055"/>
            </a:xfrm>
            <a:prstGeom prst="rect">
              <a:avLst/>
            </a:prstGeom>
            <a:noFill/>
          </p:spPr>
          <p:txBody>
            <a:bodyPr wrap="none" rtlCol="0">
              <a:spAutoFit/>
            </a:bodyPr>
            <a:lstStyle/>
            <a:p>
              <a:r>
                <a:rPr lang="en-SG" sz="700" b="1" dirty="0">
                  <a:solidFill>
                    <a:schemeClr val="bg1"/>
                  </a:solidFill>
                  <a:latin typeface="Arial Narrow" panose="020B0606020202030204" pitchFamily="34" charset="0"/>
                </a:rPr>
                <a:t>REVIEW PLAN</a:t>
              </a:r>
            </a:p>
          </p:txBody>
        </p:sp>
        <p:pic>
          <p:nvPicPr>
            <p:cNvPr id="36" name="Picture 35">
              <a:extLst>
                <a:ext uri="{FF2B5EF4-FFF2-40B4-BE49-F238E27FC236}">
                  <a16:creationId xmlns:a16="http://schemas.microsoft.com/office/drawing/2014/main" id="{F8A1B2B1-F3A0-4C1E-97E8-3A1E6B2DB6B7}"/>
                </a:ext>
              </a:extLst>
            </p:cNvPr>
            <p:cNvPicPr>
              <a:picLocks noChangeAspect="1"/>
            </p:cNvPicPr>
            <p:nvPr/>
          </p:nvPicPr>
          <p:blipFill>
            <a:blip r:embed="rId10"/>
            <a:stretch>
              <a:fillRect/>
            </a:stretch>
          </p:blipFill>
          <p:spPr>
            <a:xfrm>
              <a:off x="677732" y="5107730"/>
              <a:ext cx="407405" cy="408477"/>
            </a:xfrm>
            <a:prstGeom prst="rect">
              <a:avLst/>
            </a:prstGeom>
          </p:spPr>
        </p:pic>
      </p:grpSp>
    </p:spTree>
    <p:extLst>
      <p:ext uri="{BB962C8B-B14F-4D97-AF65-F5344CB8AC3E}">
        <p14:creationId xmlns:p14="http://schemas.microsoft.com/office/powerpoint/2010/main" val="31899882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4E6DD2-95D3-4CFA-BE7F-5A133421C077}"/>
              </a:ext>
            </a:extLst>
          </p:cNvPr>
          <p:cNvSpPr>
            <a:spLocks noGrp="1"/>
          </p:cNvSpPr>
          <p:nvPr>
            <p:ph type="title"/>
          </p:nvPr>
        </p:nvSpPr>
        <p:spPr>
          <a:xfrm>
            <a:off x="0" y="182722"/>
            <a:ext cx="1833197" cy="1325563"/>
          </a:xfrm>
        </p:spPr>
        <p:txBody>
          <a:bodyPr/>
          <a:lstStyle/>
          <a:p>
            <a:r>
              <a:rPr lang="en-SG" dirty="0"/>
              <a:t>Approach and Methodology</a:t>
            </a:r>
          </a:p>
        </p:txBody>
      </p:sp>
      <p:graphicFrame>
        <p:nvGraphicFramePr>
          <p:cNvPr id="8" name="Diagram 7">
            <a:extLst>
              <a:ext uri="{FF2B5EF4-FFF2-40B4-BE49-F238E27FC236}">
                <a16:creationId xmlns:a16="http://schemas.microsoft.com/office/drawing/2014/main" id="{744328B5-A241-4B81-9356-3E4DC2E3E34A}"/>
              </a:ext>
            </a:extLst>
          </p:cNvPr>
          <p:cNvGraphicFramePr>
            <a:graphicFrameLocks/>
          </p:cNvGraphicFramePr>
          <p:nvPr/>
        </p:nvGraphicFramePr>
        <p:xfrm>
          <a:off x="2157636" y="588219"/>
          <a:ext cx="6768752" cy="546024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0" name="Picture 9">
            <a:extLst>
              <a:ext uri="{FF2B5EF4-FFF2-40B4-BE49-F238E27FC236}">
                <a16:creationId xmlns:a16="http://schemas.microsoft.com/office/drawing/2014/main" id="{5F577B97-4429-418B-8491-50A3880E775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405748" y="2905021"/>
            <a:ext cx="1080000" cy="1080000"/>
          </a:xfrm>
          <a:prstGeom prst="rect">
            <a:avLst/>
          </a:prstGeom>
        </p:spPr>
      </p:pic>
      <p:pic>
        <p:nvPicPr>
          <p:cNvPr id="12" name="Picture 11">
            <a:extLst>
              <a:ext uri="{FF2B5EF4-FFF2-40B4-BE49-F238E27FC236}">
                <a16:creationId xmlns:a16="http://schemas.microsoft.com/office/drawing/2014/main" id="{EF68C474-6B28-4885-A76B-3F4B94C7BE2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507628" y="5029455"/>
            <a:ext cx="893929" cy="893929"/>
          </a:xfrm>
          <a:prstGeom prst="rect">
            <a:avLst/>
          </a:prstGeom>
        </p:spPr>
      </p:pic>
      <p:grpSp>
        <p:nvGrpSpPr>
          <p:cNvPr id="9" name="Group 8">
            <a:extLst>
              <a:ext uri="{FF2B5EF4-FFF2-40B4-BE49-F238E27FC236}">
                <a16:creationId xmlns:a16="http://schemas.microsoft.com/office/drawing/2014/main" id="{694F8B66-D389-4D31-B1AD-960F3B16328A}"/>
              </a:ext>
            </a:extLst>
          </p:cNvPr>
          <p:cNvGrpSpPr>
            <a:grpSpLocks noChangeAspect="1"/>
          </p:cNvGrpSpPr>
          <p:nvPr/>
        </p:nvGrpSpPr>
        <p:grpSpPr>
          <a:xfrm>
            <a:off x="2464471" y="809538"/>
            <a:ext cx="1116434" cy="1112042"/>
            <a:chOff x="608983" y="2009086"/>
            <a:chExt cx="1116434" cy="1112042"/>
          </a:xfrm>
        </p:grpSpPr>
        <p:pic>
          <p:nvPicPr>
            <p:cNvPr id="13" name="Picture 12">
              <a:extLst>
                <a:ext uri="{FF2B5EF4-FFF2-40B4-BE49-F238E27FC236}">
                  <a16:creationId xmlns:a16="http://schemas.microsoft.com/office/drawing/2014/main" id="{3625AAF9-00B6-422E-AE7A-19B12B2397E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08983" y="2009086"/>
              <a:ext cx="540000" cy="540000"/>
            </a:xfrm>
            <a:prstGeom prst="rect">
              <a:avLst/>
            </a:prstGeom>
          </p:spPr>
        </p:pic>
        <p:pic>
          <p:nvPicPr>
            <p:cNvPr id="5" name="Picture 4">
              <a:extLst>
                <a:ext uri="{FF2B5EF4-FFF2-40B4-BE49-F238E27FC236}">
                  <a16:creationId xmlns:a16="http://schemas.microsoft.com/office/drawing/2014/main" id="{E420D072-D657-4FFB-A78D-18D24072D277}"/>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185417" y="2009086"/>
              <a:ext cx="540000" cy="540000"/>
            </a:xfrm>
            <a:prstGeom prst="rect">
              <a:avLst/>
            </a:prstGeom>
          </p:spPr>
        </p:pic>
        <p:pic>
          <p:nvPicPr>
            <p:cNvPr id="7" name="Picture 6">
              <a:extLst>
                <a:ext uri="{FF2B5EF4-FFF2-40B4-BE49-F238E27FC236}">
                  <a16:creationId xmlns:a16="http://schemas.microsoft.com/office/drawing/2014/main" id="{3B25082A-BCE9-42FA-B731-F8880E69FD8F}"/>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97200" y="2581128"/>
              <a:ext cx="540000" cy="540000"/>
            </a:xfrm>
            <a:prstGeom prst="rect">
              <a:avLst/>
            </a:prstGeom>
          </p:spPr>
        </p:pic>
      </p:grpSp>
      <p:sp>
        <p:nvSpPr>
          <p:cNvPr id="2" name="Arrow: Curved Right 1">
            <a:extLst>
              <a:ext uri="{FF2B5EF4-FFF2-40B4-BE49-F238E27FC236}">
                <a16:creationId xmlns:a16="http://schemas.microsoft.com/office/drawing/2014/main" id="{508C2B8D-1790-4890-AAFF-D73237D76F06}"/>
              </a:ext>
            </a:extLst>
          </p:cNvPr>
          <p:cNvSpPr/>
          <p:nvPr/>
        </p:nvSpPr>
        <p:spPr>
          <a:xfrm>
            <a:off x="1283516" y="1577631"/>
            <a:ext cx="696286" cy="2063441"/>
          </a:xfrm>
          <a:prstGeom prst="curvedRightArrow">
            <a:avLst/>
          </a:prstGeom>
          <a:solidFill>
            <a:srgbClr val="313840"/>
          </a:solidFill>
          <a:ln>
            <a:solidFill>
              <a:srgbClr val="3138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tx1"/>
              </a:solidFill>
            </a:endParaRPr>
          </a:p>
        </p:txBody>
      </p:sp>
      <p:sp>
        <p:nvSpPr>
          <p:cNvPr id="14" name="Arrow: Curved Right 13">
            <a:extLst>
              <a:ext uri="{FF2B5EF4-FFF2-40B4-BE49-F238E27FC236}">
                <a16:creationId xmlns:a16="http://schemas.microsoft.com/office/drawing/2014/main" id="{1AF1D04B-2F93-4CEE-BA1F-6B8B3DC84B6D}"/>
              </a:ext>
            </a:extLst>
          </p:cNvPr>
          <p:cNvSpPr/>
          <p:nvPr/>
        </p:nvSpPr>
        <p:spPr>
          <a:xfrm>
            <a:off x="1231906" y="3793723"/>
            <a:ext cx="696286" cy="2063441"/>
          </a:xfrm>
          <a:prstGeom prst="curvedRightArrow">
            <a:avLst/>
          </a:prstGeom>
          <a:solidFill>
            <a:srgbClr val="313840"/>
          </a:solidFill>
          <a:ln>
            <a:solidFill>
              <a:srgbClr val="3138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tx1"/>
              </a:solidFill>
            </a:endParaRPr>
          </a:p>
        </p:txBody>
      </p:sp>
    </p:spTree>
    <p:extLst>
      <p:ext uri="{BB962C8B-B14F-4D97-AF65-F5344CB8AC3E}">
        <p14:creationId xmlns:p14="http://schemas.microsoft.com/office/powerpoint/2010/main" val="5837048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1D07F16-F35F-4FE9-9B0B-29FB11C11534}"/>
              </a:ext>
            </a:extLst>
          </p:cNvPr>
          <p:cNvSpPr>
            <a:spLocks noGrp="1"/>
          </p:cNvSpPr>
          <p:nvPr>
            <p:ph type="title"/>
          </p:nvPr>
        </p:nvSpPr>
        <p:spPr>
          <a:xfrm>
            <a:off x="0" y="165137"/>
            <a:ext cx="1789235" cy="1325563"/>
          </a:xfrm>
        </p:spPr>
        <p:txBody>
          <a:bodyPr/>
          <a:lstStyle/>
          <a:p>
            <a:r>
              <a:rPr lang="en-SG" dirty="0"/>
              <a:t>Our Deliverables</a:t>
            </a:r>
          </a:p>
        </p:txBody>
      </p:sp>
      <p:grpSp>
        <p:nvGrpSpPr>
          <p:cNvPr id="11" name="Group 10">
            <a:extLst>
              <a:ext uri="{FF2B5EF4-FFF2-40B4-BE49-F238E27FC236}">
                <a16:creationId xmlns:a16="http://schemas.microsoft.com/office/drawing/2014/main" id="{A9B63D40-4094-44B5-9CAA-4F27754EB721}"/>
              </a:ext>
            </a:extLst>
          </p:cNvPr>
          <p:cNvGrpSpPr/>
          <p:nvPr/>
        </p:nvGrpSpPr>
        <p:grpSpPr>
          <a:xfrm>
            <a:off x="2476800" y="841216"/>
            <a:ext cx="4190400" cy="5175568"/>
            <a:chOff x="2476800" y="780177"/>
            <a:chExt cx="4190400" cy="5175568"/>
          </a:xfrm>
        </p:grpSpPr>
        <p:sp>
          <p:nvSpPr>
            <p:cNvPr id="2" name="Rectangle: Folded Corner 1">
              <a:extLst>
                <a:ext uri="{FF2B5EF4-FFF2-40B4-BE49-F238E27FC236}">
                  <a16:creationId xmlns:a16="http://schemas.microsoft.com/office/drawing/2014/main" id="{A25AAE6F-F20B-48FF-83BF-61AAF57EFA25}"/>
                </a:ext>
              </a:extLst>
            </p:cNvPr>
            <p:cNvSpPr/>
            <p:nvPr/>
          </p:nvSpPr>
          <p:spPr>
            <a:xfrm>
              <a:off x="2476800" y="780177"/>
              <a:ext cx="4190400" cy="5175568"/>
            </a:xfrm>
            <a:prstGeom prst="foldedCorner">
              <a:avLst/>
            </a:prstGeom>
            <a:solidFill>
              <a:schemeClr val="bg1"/>
            </a:solidFill>
            <a:ln>
              <a:solidFill>
                <a:srgbClr val="3138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7" name="TextBox 6">
              <a:extLst>
                <a:ext uri="{FF2B5EF4-FFF2-40B4-BE49-F238E27FC236}">
                  <a16:creationId xmlns:a16="http://schemas.microsoft.com/office/drawing/2014/main" id="{BB37C4D5-C4F5-4DE3-8788-3F38AEFC6A36}"/>
                </a:ext>
              </a:extLst>
            </p:cNvPr>
            <p:cNvSpPr txBox="1"/>
            <p:nvPr/>
          </p:nvSpPr>
          <p:spPr>
            <a:xfrm>
              <a:off x="2705450" y="879182"/>
              <a:ext cx="3733101" cy="4401974"/>
            </a:xfrm>
            <a:prstGeom prst="rect">
              <a:avLst/>
            </a:prstGeom>
            <a:noFill/>
          </p:spPr>
          <p:txBody>
            <a:bodyPr wrap="square" rtlCol="0">
              <a:spAutoFit/>
            </a:bodyPr>
            <a:lstStyle/>
            <a:p>
              <a:pPr lvl="0" algn="ctr" defTabSz="266700">
                <a:lnSpc>
                  <a:spcPct val="90000"/>
                </a:lnSpc>
                <a:spcBef>
                  <a:spcPts val="300"/>
                </a:spcBef>
                <a:spcAft>
                  <a:spcPts val="300"/>
                </a:spcAft>
              </a:pPr>
              <a:r>
                <a:rPr lang="en-SG" b="1" kern="0" spc="50" dirty="0">
                  <a:solidFill>
                    <a:srgbClr val="0B4221"/>
                  </a:solidFill>
                  <a:latin typeface="Arial Narrow" panose="020B0606020202030204" pitchFamily="34" charset="0"/>
                  <a:cs typeface="Arial" panose="020B0604020202020204" pitchFamily="34" charset="0"/>
                </a:rPr>
                <a:t>Internal Control Review Report</a:t>
              </a:r>
            </a:p>
            <a:p>
              <a:pPr lvl="0" defTabSz="266700">
                <a:lnSpc>
                  <a:spcPct val="90000"/>
                </a:lnSpc>
                <a:spcBef>
                  <a:spcPts val="300"/>
                </a:spcBef>
                <a:spcAft>
                  <a:spcPts val="300"/>
                </a:spcAft>
              </a:pPr>
              <a:endParaRPr lang="en-SG" sz="1050" b="1" kern="0" spc="50" dirty="0">
                <a:solidFill>
                  <a:srgbClr val="313840"/>
                </a:solidFill>
                <a:latin typeface="Arial Narrow" panose="020B0606020202030204" pitchFamily="34" charset="0"/>
                <a:cs typeface="Arial" panose="020B0604020202020204" pitchFamily="34" charset="0"/>
              </a:endParaRPr>
            </a:p>
            <a:p>
              <a:pPr lvl="0" defTabSz="266700">
                <a:lnSpc>
                  <a:spcPct val="90000"/>
                </a:lnSpc>
                <a:spcBef>
                  <a:spcPts val="300"/>
                </a:spcBef>
                <a:spcAft>
                  <a:spcPts val="300"/>
                </a:spcAft>
              </a:pPr>
              <a:r>
                <a:rPr lang="en-SG" sz="1200" b="1" kern="0" spc="50" dirty="0">
                  <a:solidFill>
                    <a:srgbClr val="715543"/>
                  </a:solidFill>
                  <a:latin typeface="Arial Narrow" panose="020B0606020202030204" pitchFamily="34" charset="0"/>
                  <a:cs typeface="Arial" panose="020B0604020202020204" pitchFamily="34" charset="0"/>
                </a:rPr>
                <a:t>Executive</a:t>
              </a:r>
              <a:r>
                <a:rPr lang="en-SG" sz="1200" b="1" kern="0" spc="50" dirty="0">
                  <a:solidFill>
                    <a:srgbClr val="313840"/>
                  </a:solidFill>
                  <a:latin typeface="Arial Narrow" panose="020B0606020202030204" pitchFamily="34" charset="0"/>
                  <a:cs typeface="Arial" panose="020B0604020202020204" pitchFamily="34" charset="0"/>
                </a:rPr>
                <a:t> </a:t>
              </a:r>
              <a:r>
                <a:rPr lang="en-SG" sz="1200" b="1" kern="0" spc="50" dirty="0">
                  <a:solidFill>
                    <a:srgbClr val="715543"/>
                  </a:solidFill>
                  <a:latin typeface="Arial Narrow" panose="020B0606020202030204" pitchFamily="34" charset="0"/>
                  <a:cs typeface="Arial" panose="020B0604020202020204" pitchFamily="34" charset="0"/>
                </a:rPr>
                <a:t>Summary</a:t>
              </a:r>
            </a:p>
            <a:p>
              <a:pPr marL="171450" lvl="1" indent="-171450" defTabSz="466725">
                <a:lnSpc>
                  <a:spcPct val="90000"/>
                </a:lnSpc>
                <a:spcBef>
                  <a:spcPts val="300"/>
                </a:spcBef>
                <a:spcAft>
                  <a:spcPts val="300"/>
                </a:spcAft>
                <a:buFont typeface="Arial" panose="020B0604020202020204" pitchFamily="34" charset="0"/>
                <a:buChar char="•"/>
              </a:pPr>
              <a:r>
                <a:rPr lang="en-SG" sz="1200" kern="0" spc="50" dirty="0">
                  <a:solidFill>
                    <a:srgbClr val="313840"/>
                  </a:solidFill>
                  <a:latin typeface="Arial Narrow" panose="020B0606020202030204" pitchFamily="34" charset="0"/>
                  <a:cs typeface="Arial" panose="020B0604020202020204" pitchFamily="34" charset="0"/>
                </a:rPr>
                <a:t>Highlight reviewed area, coverage, review results from the review, risk ratings and make reference to the detailed descriptions in the report. </a:t>
              </a:r>
            </a:p>
            <a:p>
              <a:pPr marL="171450" lvl="1" indent="-171450" defTabSz="466725">
                <a:lnSpc>
                  <a:spcPct val="90000"/>
                </a:lnSpc>
                <a:spcBef>
                  <a:spcPts val="300"/>
                </a:spcBef>
                <a:spcAft>
                  <a:spcPts val="300"/>
                </a:spcAft>
                <a:buFont typeface="Arial" panose="020B0604020202020204" pitchFamily="34" charset="0"/>
                <a:buChar char="•"/>
              </a:pPr>
              <a:r>
                <a:rPr lang="en-SG" sz="1200" kern="0" spc="50" dirty="0">
                  <a:solidFill>
                    <a:srgbClr val="313840"/>
                  </a:solidFill>
                  <a:latin typeface="Arial Narrow" panose="020B0606020202030204" pitchFamily="34" charset="0"/>
                  <a:cs typeface="Arial" panose="020B0604020202020204" pitchFamily="34" charset="0"/>
                </a:rPr>
                <a:t>Business insights from data analytics.</a:t>
              </a:r>
            </a:p>
            <a:p>
              <a:pPr marL="0" lvl="1" defTabSz="466725">
                <a:lnSpc>
                  <a:spcPct val="90000"/>
                </a:lnSpc>
                <a:spcBef>
                  <a:spcPts val="300"/>
                </a:spcBef>
                <a:spcAft>
                  <a:spcPts val="300"/>
                </a:spcAft>
              </a:pPr>
              <a:endParaRPr lang="en-SG" sz="1200" kern="0" spc="50" dirty="0">
                <a:solidFill>
                  <a:srgbClr val="313840"/>
                </a:solidFill>
                <a:latin typeface="Arial Narrow" panose="020B0606020202030204" pitchFamily="34" charset="0"/>
                <a:cs typeface="Arial" panose="020B0604020202020204" pitchFamily="34" charset="0"/>
              </a:endParaRPr>
            </a:p>
            <a:p>
              <a:pPr lvl="0" defTabSz="533400">
                <a:lnSpc>
                  <a:spcPct val="90000"/>
                </a:lnSpc>
                <a:spcBef>
                  <a:spcPts val="300"/>
                </a:spcBef>
                <a:spcAft>
                  <a:spcPts val="300"/>
                </a:spcAft>
              </a:pPr>
              <a:r>
                <a:rPr lang="en-SG" sz="1200" b="1" kern="0" spc="50" dirty="0">
                  <a:solidFill>
                    <a:srgbClr val="715543"/>
                  </a:solidFill>
                  <a:latin typeface="Arial Narrow" panose="020B0606020202030204" pitchFamily="34" charset="0"/>
                  <a:cs typeface="Arial" panose="020B0604020202020204" pitchFamily="34" charset="0"/>
                </a:rPr>
                <a:t>Review Findings and Recommendations</a:t>
              </a:r>
            </a:p>
            <a:p>
              <a:pPr marL="171450" lvl="1" indent="-171450" defTabSz="466725">
                <a:lnSpc>
                  <a:spcPct val="90000"/>
                </a:lnSpc>
                <a:spcBef>
                  <a:spcPts val="300"/>
                </a:spcBef>
                <a:spcAft>
                  <a:spcPts val="300"/>
                </a:spcAft>
                <a:buFont typeface="Arial" panose="020B0604020202020204" pitchFamily="34" charset="0"/>
                <a:buChar char="•"/>
              </a:pPr>
              <a:r>
                <a:rPr lang="en-SG" sz="1200" kern="0" spc="50" dirty="0">
                  <a:solidFill>
                    <a:srgbClr val="313840"/>
                  </a:solidFill>
                  <a:latin typeface="Arial Narrow" panose="020B0606020202030204" pitchFamily="34" charset="0"/>
                  <a:cs typeface="Arial" panose="020B0604020202020204" pitchFamily="34" charset="0"/>
                </a:rPr>
                <a:t>Presented in a logical and systematic manner according to business processes and level of significance. The corrective action plans, personnel responsible and target completion date are included. </a:t>
              </a:r>
            </a:p>
            <a:p>
              <a:pPr marL="171450" lvl="1" indent="-171450" defTabSz="466725">
                <a:lnSpc>
                  <a:spcPct val="90000"/>
                </a:lnSpc>
                <a:spcBef>
                  <a:spcPts val="300"/>
                </a:spcBef>
                <a:spcAft>
                  <a:spcPts val="300"/>
                </a:spcAft>
                <a:buFont typeface="Arial" panose="020B0604020202020204" pitchFamily="34" charset="0"/>
                <a:buChar char="•"/>
              </a:pPr>
              <a:r>
                <a:rPr lang="en-SG" sz="1200" kern="0" spc="50" dirty="0">
                  <a:solidFill>
                    <a:srgbClr val="313840"/>
                  </a:solidFill>
                  <a:latin typeface="Arial Narrow" panose="020B0606020202030204" pitchFamily="34" charset="0"/>
                  <a:cs typeface="Arial" panose="020B0604020202020204" pitchFamily="34" charset="0"/>
                </a:rPr>
                <a:t>Highlights any unusual trends or anomalies detected through data analytics.</a:t>
              </a:r>
            </a:p>
            <a:p>
              <a:pPr marL="0" lvl="1" defTabSz="466725">
                <a:lnSpc>
                  <a:spcPct val="90000"/>
                </a:lnSpc>
                <a:spcBef>
                  <a:spcPts val="300"/>
                </a:spcBef>
                <a:spcAft>
                  <a:spcPts val="300"/>
                </a:spcAft>
              </a:pPr>
              <a:endParaRPr lang="en-SG" sz="1200" kern="0" spc="50" dirty="0">
                <a:solidFill>
                  <a:srgbClr val="313840"/>
                </a:solidFill>
                <a:latin typeface="Arial Narrow" panose="020B0606020202030204" pitchFamily="34" charset="0"/>
                <a:cs typeface="Arial" panose="020B0604020202020204" pitchFamily="34" charset="0"/>
              </a:endParaRPr>
            </a:p>
            <a:p>
              <a:pPr lvl="0" defTabSz="533400">
                <a:lnSpc>
                  <a:spcPct val="90000"/>
                </a:lnSpc>
                <a:spcBef>
                  <a:spcPts val="300"/>
                </a:spcBef>
                <a:spcAft>
                  <a:spcPts val="300"/>
                </a:spcAft>
              </a:pPr>
              <a:r>
                <a:rPr lang="en-SG" sz="1200" b="1" kern="0" spc="50" dirty="0">
                  <a:solidFill>
                    <a:srgbClr val="715543"/>
                  </a:solidFill>
                  <a:latin typeface="Arial Narrow" panose="020B0606020202030204" pitchFamily="34" charset="0"/>
                  <a:cs typeface="Arial" panose="020B0604020202020204" pitchFamily="34" charset="0"/>
                </a:rPr>
                <a:t>Appendices</a:t>
              </a:r>
            </a:p>
            <a:p>
              <a:pPr marL="171450" lvl="1" indent="-171450" defTabSz="466725">
                <a:lnSpc>
                  <a:spcPct val="90000"/>
                </a:lnSpc>
                <a:spcBef>
                  <a:spcPts val="300"/>
                </a:spcBef>
                <a:spcAft>
                  <a:spcPts val="300"/>
                </a:spcAft>
                <a:buFont typeface="Arial" panose="020B0604020202020204" pitchFamily="34" charset="0"/>
                <a:buChar char="•"/>
              </a:pPr>
              <a:r>
                <a:rPr lang="en-SG" sz="1200" kern="0" spc="50" dirty="0">
                  <a:solidFill>
                    <a:srgbClr val="313840"/>
                  </a:solidFill>
                  <a:latin typeface="Arial Narrow" panose="020B0606020202030204" pitchFamily="34" charset="0"/>
                  <a:cs typeface="Arial" panose="020B0604020202020204" pitchFamily="34" charset="0"/>
                </a:rPr>
                <a:t>Highlight items of interest from the test of samples and details of these exceptions would be described.</a:t>
              </a:r>
            </a:p>
            <a:p>
              <a:pPr marL="171450" lvl="1" indent="-171450" defTabSz="466725">
                <a:lnSpc>
                  <a:spcPct val="90000"/>
                </a:lnSpc>
                <a:spcBef>
                  <a:spcPts val="300"/>
                </a:spcBef>
                <a:spcAft>
                  <a:spcPts val="300"/>
                </a:spcAft>
                <a:buFont typeface="Arial" panose="020B0604020202020204" pitchFamily="34" charset="0"/>
                <a:buChar char="•"/>
              </a:pPr>
              <a:r>
                <a:rPr lang="en-SG" sz="1200" kern="0" spc="50" dirty="0">
                  <a:solidFill>
                    <a:srgbClr val="313840"/>
                  </a:solidFill>
                  <a:latin typeface="Arial Narrow" panose="020B0606020202030204" pitchFamily="34" charset="0"/>
                  <a:cs typeface="Arial" panose="020B0604020202020204" pitchFamily="34" charset="0"/>
                </a:rPr>
                <a:t>Results from data analytics.</a:t>
              </a:r>
              <a:endParaRPr lang="en-SG" sz="1200" kern="0" dirty="0">
                <a:latin typeface="Arial Narrow" panose="020B0606020202030204" pitchFamily="34" charset="0"/>
              </a:endParaRPr>
            </a:p>
          </p:txBody>
        </p:sp>
      </p:grpSp>
    </p:spTree>
    <p:extLst>
      <p:ext uri="{BB962C8B-B14F-4D97-AF65-F5344CB8AC3E}">
        <p14:creationId xmlns:p14="http://schemas.microsoft.com/office/powerpoint/2010/main" val="2582460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1D07F16-F35F-4FE9-9B0B-29FB11C11534}"/>
              </a:ext>
            </a:extLst>
          </p:cNvPr>
          <p:cNvSpPr>
            <a:spLocks noGrp="1"/>
          </p:cNvSpPr>
          <p:nvPr>
            <p:ph type="title"/>
          </p:nvPr>
        </p:nvSpPr>
        <p:spPr>
          <a:xfrm>
            <a:off x="0" y="165137"/>
            <a:ext cx="1789235" cy="1325563"/>
          </a:xfrm>
        </p:spPr>
        <p:txBody>
          <a:bodyPr/>
          <a:lstStyle/>
          <a:p>
            <a:r>
              <a:rPr lang="en-SG" dirty="0"/>
              <a:t>Our Deliverables</a:t>
            </a:r>
          </a:p>
        </p:txBody>
      </p:sp>
      <p:grpSp>
        <p:nvGrpSpPr>
          <p:cNvPr id="5" name="Group 4">
            <a:extLst>
              <a:ext uri="{FF2B5EF4-FFF2-40B4-BE49-F238E27FC236}">
                <a16:creationId xmlns:a16="http://schemas.microsoft.com/office/drawing/2014/main" id="{E62230C4-9282-4CDA-A9E2-69E5611033C8}"/>
              </a:ext>
            </a:extLst>
          </p:cNvPr>
          <p:cNvGrpSpPr/>
          <p:nvPr/>
        </p:nvGrpSpPr>
        <p:grpSpPr>
          <a:xfrm>
            <a:off x="2476458" y="841216"/>
            <a:ext cx="4191085" cy="5175568"/>
            <a:chOff x="2476456" y="827918"/>
            <a:chExt cx="4191085" cy="5175568"/>
          </a:xfrm>
        </p:grpSpPr>
        <p:sp>
          <p:nvSpPr>
            <p:cNvPr id="2" name="Rectangle: Folded Corner 1">
              <a:extLst>
                <a:ext uri="{FF2B5EF4-FFF2-40B4-BE49-F238E27FC236}">
                  <a16:creationId xmlns:a16="http://schemas.microsoft.com/office/drawing/2014/main" id="{A25AAE6F-F20B-48FF-83BF-61AAF57EFA25}"/>
                </a:ext>
              </a:extLst>
            </p:cNvPr>
            <p:cNvSpPr/>
            <p:nvPr/>
          </p:nvSpPr>
          <p:spPr>
            <a:xfrm>
              <a:off x="2476456" y="827918"/>
              <a:ext cx="4191085" cy="5175568"/>
            </a:xfrm>
            <a:prstGeom prst="foldedCorner">
              <a:avLst/>
            </a:prstGeom>
            <a:solidFill>
              <a:schemeClr val="bg1"/>
            </a:solidFill>
            <a:ln>
              <a:solidFill>
                <a:srgbClr val="3138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7" name="TextBox 6">
              <a:extLst>
                <a:ext uri="{FF2B5EF4-FFF2-40B4-BE49-F238E27FC236}">
                  <a16:creationId xmlns:a16="http://schemas.microsoft.com/office/drawing/2014/main" id="{BB37C4D5-C4F5-4DE3-8788-3F38AEFC6A36}"/>
                </a:ext>
              </a:extLst>
            </p:cNvPr>
            <p:cNvSpPr txBox="1"/>
            <p:nvPr/>
          </p:nvSpPr>
          <p:spPr>
            <a:xfrm>
              <a:off x="2633662" y="971461"/>
              <a:ext cx="3876676" cy="3506344"/>
            </a:xfrm>
            <a:prstGeom prst="rect">
              <a:avLst/>
            </a:prstGeom>
            <a:noFill/>
          </p:spPr>
          <p:txBody>
            <a:bodyPr wrap="square" rtlCol="0">
              <a:spAutoFit/>
            </a:bodyPr>
            <a:lstStyle/>
            <a:p>
              <a:pPr lvl="0" algn="ctr" defTabSz="266700">
                <a:lnSpc>
                  <a:spcPct val="90000"/>
                </a:lnSpc>
                <a:spcBef>
                  <a:spcPts val="300"/>
                </a:spcBef>
                <a:spcAft>
                  <a:spcPts val="300"/>
                </a:spcAft>
              </a:pPr>
              <a:r>
                <a:rPr lang="en-SG" b="1" kern="0" spc="50" dirty="0">
                  <a:solidFill>
                    <a:srgbClr val="0B4221"/>
                  </a:solidFill>
                  <a:latin typeface="Arial Narrow" panose="020B0606020202030204" pitchFamily="34" charset="0"/>
                  <a:cs typeface="Arial" panose="020B0604020202020204" pitchFamily="34" charset="0"/>
                </a:rPr>
                <a:t>Post Implementation Follow Up Report</a:t>
              </a:r>
            </a:p>
            <a:p>
              <a:pPr lvl="0" defTabSz="266700">
                <a:lnSpc>
                  <a:spcPct val="90000"/>
                </a:lnSpc>
                <a:spcBef>
                  <a:spcPts val="300"/>
                </a:spcBef>
                <a:spcAft>
                  <a:spcPts val="300"/>
                </a:spcAft>
              </a:pPr>
              <a:endParaRPr lang="en-SG" sz="1050" b="1" kern="0" spc="50" dirty="0">
                <a:solidFill>
                  <a:srgbClr val="313840"/>
                </a:solidFill>
                <a:latin typeface="Arial Narrow" panose="020B0606020202030204" pitchFamily="34" charset="0"/>
                <a:cs typeface="Arial" panose="020B0604020202020204" pitchFamily="34" charset="0"/>
              </a:endParaRPr>
            </a:p>
            <a:p>
              <a:pPr lvl="0" defTabSz="266700">
                <a:lnSpc>
                  <a:spcPct val="90000"/>
                </a:lnSpc>
                <a:spcBef>
                  <a:spcPts val="300"/>
                </a:spcBef>
                <a:spcAft>
                  <a:spcPts val="300"/>
                </a:spcAft>
              </a:pPr>
              <a:r>
                <a:rPr lang="en-SG" sz="1200" b="1" kern="0" spc="50" dirty="0">
                  <a:solidFill>
                    <a:srgbClr val="715543"/>
                  </a:solidFill>
                  <a:latin typeface="Arial Narrow" panose="020B0606020202030204" pitchFamily="34" charset="0"/>
                  <a:cs typeface="Arial" panose="020B0604020202020204" pitchFamily="34" charset="0"/>
                </a:rPr>
                <a:t>Executive</a:t>
              </a:r>
              <a:r>
                <a:rPr lang="en-SG" sz="1200" b="1" kern="0" spc="50" dirty="0">
                  <a:solidFill>
                    <a:srgbClr val="313840"/>
                  </a:solidFill>
                  <a:latin typeface="Arial Narrow" panose="020B0606020202030204" pitchFamily="34" charset="0"/>
                  <a:cs typeface="Arial" panose="020B0604020202020204" pitchFamily="34" charset="0"/>
                </a:rPr>
                <a:t> </a:t>
              </a:r>
              <a:r>
                <a:rPr lang="en-SG" sz="1200" b="1" kern="0" spc="50" dirty="0">
                  <a:solidFill>
                    <a:srgbClr val="715543"/>
                  </a:solidFill>
                  <a:latin typeface="Arial Narrow" panose="020B0606020202030204" pitchFamily="34" charset="0"/>
                  <a:cs typeface="Arial" panose="020B0604020202020204" pitchFamily="34" charset="0"/>
                </a:rPr>
                <a:t>Summary</a:t>
              </a:r>
            </a:p>
            <a:p>
              <a:pPr marL="171450" lvl="1" indent="-171450" defTabSz="466725">
                <a:lnSpc>
                  <a:spcPct val="90000"/>
                </a:lnSpc>
                <a:spcBef>
                  <a:spcPts val="300"/>
                </a:spcBef>
                <a:spcAft>
                  <a:spcPts val="300"/>
                </a:spcAft>
                <a:buFont typeface="Arial" panose="020B0604020202020204" pitchFamily="34" charset="0"/>
                <a:buChar char="•"/>
              </a:pPr>
              <a:r>
                <a:rPr lang="en-SG" sz="1200" kern="0" spc="50" dirty="0">
                  <a:solidFill>
                    <a:srgbClr val="313840"/>
                  </a:solidFill>
                  <a:latin typeface="Arial Narrow" panose="020B0606020202030204" pitchFamily="34" charset="0"/>
                  <a:cs typeface="Arial" panose="020B0604020202020204" pitchFamily="34" charset="0"/>
                </a:rPr>
                <a:t>Highlight reviewed area, coverage, implementation results from the review, status of implementation, summary of findings requiring subsequent follow up and make reference to the detailed descriptions in the report.</a:t>
              </a:r>
            </a:p>
            <a:p>
              <a:pPr marL="0" lvl="1" defTabSz="466725">
                <a:lnSpc>
                  <a:spcPct val="90000"/>
                </a:lnSpc>
                <a:spcBef>
                  <a:spcPts val="300"/>
                </a:spcBef>
                <a:spcAft>
                  <a:spcPts val="300"/>
                </a:spcAft>
              </a:pPr>
              <a:endParaRPr lang="en-SG" sz="1200" kern="0" spc="50" dirty="0">
                <a:solidFill>
                  <a:srgbClr val="313840"/>
                </a:solidFill>
                <a:latin typeface="Arial Narrow" panose="020B0606020202030204" pitchFamily="34" charset="0"/>
                <a:cs typeface="Arial" panose="020B0604020202020204" pitchFamily="34" charset="0"/>
              </a:endParaRPr>
            </a:p>
            <a:p>
              <a:pPr lvl="0" defTabSz="533400">
                <a:lnSpc>
                  <a:spcPct val="90000"/>
                </a:lnSpc>
                <a:spcBef>
                  <a:spcPts val="300"/>
                </a:spcBef>
                <a:spcAft>
                  <a:spcPts val="300"/>
                </a:spcAft>
              </a:pPr>
              <a:r>
                <a:rPr lang="en-SG" sz="1200" b="1" kern="0" spc="50" dirty="0">
                  <a:solidFill>
                    <a:srgbClr val="715543"/>
                  </a:solidFill>
                  <a:latin typeface="Arial Narrow" panose="020B0606020202030204" pitchFamily="34" charset="0"/>
                  <a:cs typeface="Arial" panose="020B0604020202020204" pitchFamily="34" charset="0"/>
                </a:rPr>
                <a:t>Follow Up Results</a:t>
              </a:r>
            </a:p>
            <a:p>
              <a:pPr marL="171450" lvl="1" indent="-171450" defTabSz="466725">
                <a:lnSpc>
                  <a:spcPct val="90000"/>
                </a:lnSpc>
                <a:spcBef>
                  <a:spcPts val="300"/>
                </a:spcBef>
                <a:spcAft>
                  <a:spcPts val="300"/>
                </a:spcAft>
                <a:buFont typeface="Arial" panose="020B0604020202020204" pitchFamily="34" charset="0"/>
                <a:buChar char="•"/>
              </a:pPr>
              <a:r>
                <a:rPr lang="en-SG" sz="1200" kern="0" spc="50" dirty="0">
                  <a:solidFill>
                    <a:srgbClr val="313840"/>
                  </a:solidFill>
                  <a:latin typeface="Arial Narrow" panose="020B0606020202030204" pitchFamily="34" charset="0"/>
                  <a:cs typeface="Arial" panose="020B0604020202020204" pitchFamily="34" charset="0"/>
                </a:rPr>
                <a:t>State the implementation status previously highlighted and to track outstanding issues to ensure all items receive the necessary attention. </a:t>
              </a:r>
            </a:p>
            <a:p>
              <a:pPr marL="0" lvl="1" defTabSz="466725">
                <a:lnSpc>
                  <a:spcPct val="90000"/>
                </a:lnSpc>
                <a:spcBef>
                  <a:spcPts val="300"/>
                </a:spcBef>
                <a:spcAft>
                  <a:spcPts val="300"/>
                </a:spcAft>
              </a:pPr>
              <a:endParaRPr lang="en-SG" sz="1200" kern="0" spc="50" dirty="0">
                <a:solidFill>
                  <a:srgbClr val="313840"/>
                </a:solidFill>
                <a:latin typeface="Arial Narrow" panose="020B0606020202030204" pitchFamily="34" charset="0"/>
                <a:cs typeface="Arial" panose="020B0604020202020204" pitchFamily="34" charset="0"/>
              </a:endParaRPr>
            </a:p>
            <a:p>
              <a:pPr lvl="0" defTabSz="533400">
                <a:lnSpc>
                  <a:spcPct val="90000"/>
                </a:lnSpc>
                <a:spcBef>
                  <a:spcPts val="300"/>
                </a:spcBef>
                <a:spcAft>
                  <a:spcPts val="300"/>
                </a:spcAft>
              </a:pPr>
              <a:r>
                <a:rPr lang="en-SG" sz="1200" b="1" kern="0" spc="50" dirty="0">
                  <a:solidFill>
                    <a:srgbClr val="715543"/>
                  </a:solidFill>
                  <a:latin typeface="Arial Narrow" panose="020B0606020202030204" pitchFamily="34" charset="0"/>
                  <a:cs typeface="Arial" panose="020B0604020202020204" pitchFamily="34" charset="0"/>
                </a:rPr>
                <a:t>Appendices</a:t>
              </a:r>
            </a:p>
            <a:p>
              <a:pPr marL="171450" lvl="1" indent="-171450" defTabSz="466725">
                <a:lnSpc>
                  <a:spcPct val="90000"/>
                </a:lnSpc>
                <a:spcBef>
                  <a:spcPts val="300"/>
                </a:spcBef>
                <a:spcAft>
                  <a:spcPts val="300"/>
                </a:spcAft>
                <a:buFont typeface="Arial" panose="020B0604020202020204" pitchFamily="34" charset="0"/>
                <a:buChar char="•"/>
              </a:pPr>
              <a:r>
                <a:rPr lang="en-SG" sz="1200" kern="0" spc="50" dirty="0">
                  <a:solidFill>
                    <a:srgbClr val="313840"/>
                  </a:solidFill>
                  <a:latin typeface="Arial Narrow" panose="020B0606020202030204" pitchFamily="34" charset="0"/>
                  <a:cs typeface="Arial" panose="020B0604020202020204" pitchFamily="34" charset="0"/>
                </a:rPr>
                <a:t>Highlight items of interest from the test of samples and details of these exceptions would be described.</a:t>
              </a:r>
            </a:p>
          </p:txBody>
        </p:sp>
      </p:grpSp>
    </p:spTree>
    <p:extLst>
      <p:ext uri="{BB962C8B-B14F-4D97-AF65-F5344CB8AC3E}">
        <p14:creationId xmlns:p14="http://schemas.microsoft.com/office/powerpoint/2010/main" val="14649202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5BB496A-8713-4EBC-B10D-9E138701A3F5}"/>
              </a:ext>
            </a:extLst>
          </p:cNvPr>
          <p:cNvSpPr>
            <a:spLocks noGrp="1"/>
          </p:cNvSpPr>
          <p:nvPr>
            <p:ph type="body" sz="quarter" idx="10"/>
          </p:nvPr>
        </p:nvSpPr>
        <p:spPr/>
        <p:txBody>
          <a:bodyPr/>
          <a:lstStyle/>
          <a:p>
            <a:pPr marL="0" indent="0">
              <a:lnSpc>
                <a:spcPct val="110000"/>
              </a:lnSpc>
              <a:buNone/>
            </a:pPr>
            <a:r>
              <a:rPr lang="en-SG" sz="1800" dirty="0">
                <a:latin typeface="Arial Narrow" panose="020B0606020202030204" pitchFamily="34" charset="0"/>
              </a:rPr>
              <a:t>Our team of professionals at TRS Forensics Pte Ltd is highly skilled in the nuances of Risk Advisory, Process Reviews and Internal Audit.</a:t>
            </a:r>
          </a:p>
          <a:p>
            <a:pPr marL="0" indent="0">
              <a:lnSpc>
                <a:spcPct val="110000"/>
              </a:lnSpc>
              <a:buNone/>
            </a:pPr>
            <a:endParaRPr lang="en-SG" sz="1800" dirty="0">
              <a:latin typeface="Arial Narrow" panose="020B0606020202030204" pitchFamily="34" charset="0"/>
            </a:endParaRPr>
          </a:p>
          <a:p>
            <a:pPr marL="0" indent="0">
              <a:lnSpc>
                <a:spcPct val="110000"/>
              </a:lnSpc>
              <a:buNone/>
            </a:pPr>
            <a:r>
              <a:rPr lang="en-SG" sz="1800" dirty="0">
                <a:latin typeface="Arial Narrow" panose="020B0606020202030204" pitchFamily="34" charset="0"/>
              </a:rPr>
              <a:t>Combined with our Forensic Technology and Cybersecurity capabilities, we offer a unique proposition for the Internal Audit process by tapping on data analytics to elevate the accuracy and efficiency of the review process, unlike the traditional approach. </a:t>
            </a:r>
            <a:br>
              <a:rPr lang="en-SG" sz="1800" dirty="0">
                <a:latin typeface="Arial Narrow" panose="020B0606020202030204" pitchFamily="34" charset="0"/>
              </a:rPr>
            </a:br>
            <a:r>
              <a:rPr lang="en-SG" sz="1800" dirty="0">
                <a:latin typeface="Arial Narrow" panose="020B0606020202030204" pitchFamily="34" charset="0"/>
              </a:rPr>
              <a:t> </a:t>
            </a:r>
            <a:br>
              <a:rPr lang="en-SG" sz="1800" dirty="0">
                <a:latin typeface="Arial Narrow" panose="020B0606020202030204" pitchFamily="34" charset="0"/>
              </a:rPr>
            </a:br>
            <a:r>
              <a:rPr lang="en-SG" sz="1800" dirty="0">
                <a:latin typeface="Arial Narrow" panose="020B0606020202030204" pitchFamily="34" charset="0"/>
              </a:rPr>
              <a:t>By conducting a robust review of the current internal process, we can help your organisation mitigate potential losses arising from operational and compliance issues.</a:t>
            </a:r>
          </a:p>
          <a:p>
            <a:pPr marL="0" indent="0">
              <a:buNone/>
            </a:pPr>
            <a:endParaRPr lang="en-SG" sz="1800" dirty="0"/>
          </a:p>
        </p:txBody>
      </p:sp>
    </p:spTree>
    <p:extLst>
      <p:ext uri="{BB962C8B-B14F-4D97-AF65-F5344CB8AC3E}">
        <p14:creationId xmlns:p14="http://schemas.microsoft.com/office/powerpoint/2010/main" val="33814321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44677-133F-0744-8E6C-2AD837FF3B39}"/>
              </a:ext>
            </a:extLst>
          </p:cNvPr>
          <p:cNvSpPr>
            <a:spLocks noGrp="1"/>
          </p:cNvSpPr>
          <p:nvPr>
            <p:ph type="title"/>
          </p:nvPr>
        </p:nvSpPr>
        <p:spPr/>
        <p:txBody>
          <a:bodyPr/>
          <a:lstStyle/>
          <a:p>
            <a:r>
              <a:rPr lang="en-US" dirty="0"/>
              <a:t>Proposed Work Plan</a:t>
            </a:r>
          </a:p>
        </p:txBody>
      </p:sp>
      <p:sp>
        <p:nvSpPr>
          <p:cNvPr id="3" name="Text Placeholder 2">
            <a:extLst>
              <a:ext uri="{FF2B5EF4-FFF2-40B4-BE49-F238E27FC236}">
                <a16:creationId xmlns:a16="http://schemas.microsoft.com/office/drawing/2014/main" id="{EBB4C01A-4864-6F48-BCB4-DFE9BAF9CD26}"/>
              </a:ext>
            </a:extLst>
          </p:cNvPr>
          <p:cNvSpPr>
            <a:spLocks noGrp="1"/>
          </p:cNvSpPr>
          <p:nvPr>
            <p:ph type="body" sz="quarter" idx="10"/>
          </p:nvPr>
        </p:nvSpPr>
        <p:spPr/>
        <p:txBody>
          <a:bodyPr/>
          <a:lstStyle/>
          <a:p>
            <a:r>
              <a:rPr lang="en-SG" dirty="0">
                <a:solidFill>
                  <a:srgbClr val="2E3B40"/>
                </a:solidFill>
              </a:rPr>
              <a:t>The table below illustrates our proposed internal control review plan based on our understanding of the requirements:</a:t>
            </a:r>
          </a:p>
        </p:txBody>
      </p:sp>
      <p:sp>
        <p:nvSpPr>
          <p:cNvPr id="4" name="Table Placeholder 3">
            <a:extLst>
              <a:ext uri="{FF2B5EF4-FFF2-40B4-BE49-F238E27FC236}">
                <a16:creationId xmlns:a16="http://schemas.microsoft.com/office/drawing/2014/main" id="{5D7B9755-50B2-B146-9D4E-C8EBAB172264}"/>
              </a:ext>
            </a:extLst>
          </p:cNvPr>
          <p:cNvSpPr>
            <a:spLocks noGrp="1"/>
          </p:cNvSpPr>
          <p:nvPr>
            <p:ph type="tbl" sz="quarter" idx="11"/>
          </p:nvPr>
        </p:nvSpPr>
        <p:spPr/>
      </p:sp>
    </p:spTree>
    <p:extLst>
      <p:ext uri="{BB962C8B-B14F-4D97-AF65-F5344CB8AC3E}">
        <p14:creationId xmlns:p14="http://schemas.microsoft.com/office/powerpoint/2010/main" val="7906138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DFE752-5469-4F5F-8BB7-FB256817C495}"/>
              </a:ext>
            </a:extLst>
          </p:cNvPr>
          <p:cNvSpPr>
            <a:spLocks noGrp="1"/>
          </p:cNvSpPr>
          <p:nvPr>
            <p:ph type="title"/>
          </p:nvPr>
        </p:nvSpPr>
        <p:spPr/>
        <p:txBody>
          <a:bodyPr/>
          <a:lstStyle/>
          <a:p>
            <a:r>
              <a:rPr lang="en-SG" dirty="0"/>
              <a:t>Grants Available</a:t>
            </a:r>
          </a:p>
        </p:txBody>
      </p:sp>
      <p:sp>
        <p:nvSpPr>
          <p:cNvPr id="4" name="Rectangle 3">
            <a:extLst>
              <a:ext uri="{FF2B5EF4-FFF2-40B4-BE49-F238E27FC236}">
                <a16:creationId xmlns:a16="http://schemas.microsoft.com/office/drawing/2014/main" id="{F5FC22AA-7530-443B-AB92-630510583940}"/>
              </a:ext>
            </a:extLst>
          </p:cNvPr>
          <p:cNvSpPr/>
          <p:nvPr/>
        </p:nvSpPr>
        <p:spPr>
          <a:xfrm>
            <a:off x="4673599" y="384129"/>
            <a:ext cx="3482109" cy="5150705"/>
          </a:xfrm>
          <a:prstGeom prst="rect">
            <a:avLst/>
          </a:prstGeom>
        </p:spPr>
        <p:txBody>
          <a:bodyPr wrap="square">
            <a:spAutoFit/>
          </a:bodyPr>
          <a:lstStyle/>
          <a:p>
            <a:pPr algn="just">
              <a:lnSpc>
                <a:spcPct val="110000"/>
              </a:lnSpc>
              <a:spcAft>
                <a:spcPts val="800"/>
              </a:spcAft>
            </a:pPr>
            <a:r>
              <a:rPr lang="en-SG" sz="1600" spc="50" dirty="0">
                <a:solidFill>
                  <a:srgbClr val="313840"/>
                </a:solidFill>
                <a:latin typeface="Arial Narrow" panose="020B0606020202030204" pitchFamily="34" charset="0"/>
                <a:ea typeface="DengXian" panose="02010600030101010101" pitchFamily="2" charset="-122"/>
                <a:cs typeface="Arial" panose="020B0604020202020204" pitchFamily="34" charset="0"/>
              </a:rPr>
              <a:t>The Engagement Director, Gary, is a Singapore Certified Management Consultant recognised by Enterprise Singapore. He is able to assist and has assisted qualified companies in grant applications, including the Enterprise Development Grant (“EDG”) under Enterprise Singapore.</a:t>
            </a:r>
          </a:p>
          <a:p>
            <a:pPr algn="just">
              <a:lnSpc>
                <a:spcPct val="110000"/>
              </a:lnSpc>
              <a:spcAft>
                <a:spcPts val="800"/>
              </a:spcAft>
            </a:pPr>
            <a:r>
              <a:rPr lang="en-SG" sz="1600" spc="50" dirty="0">
                <a:solidFill>
                  <a:srgbClr val="313840"/>
                </a:solidFill>
                <a:latin typeface="Arial Narrow" panose="020B0606020202030204" pitchFamily="34" charset="0"/>
                <a:ea typeface="DengXian" panose="02010600030101010101" pitchFamily="2" charset="-122"/>
                <a:cs typeface="Arial" panose="020B0604020202020204" pitchFamily="34" charset="0"/>
              </a:rPr>
              <a:t>The EDG would allow up to 70% of funding support of fees for internal control review and enterprise risk management projects. </a:t>
            </a:r>
          </a:p>
          <a:p>
            <a:pPr algn="just">
              <a:lnSpc>
                <a:spcPct val="110000"/>
              </a:lnSpc>
              <a:spcAft>
                <a:spcPts val="800"/>
              </a:spcAft>
            </a:pPr>
            <a:r>
              <a:rPr lang="en-SG" sz="1600" spc="50" dirty="0">
                <a:solidFill>
                  <a:srgbClr val="313840"/>
                </a:solidFill>
                <a:latin typeface="Arial Narrow" panose="020B0606020202030204" pitchFamily="34" charset="0"/>
                <a:ea typeface="DengXian" panose="02010600030101010101" pitchFamily="2" charset="-122"/>
                <a:cs typeface="Arial" panose="020B0604020202020204" pitchFamily="34" charset="0"/>
              </a:rPr>
              <a:t>The requirement include being registered and operating in Singapore, at least 30% local shareholding and group annual sales turnover less than S$100 million or group employment of less than 200 employees.</a:t>
            </a:r>
          </a:p>
        </p:txBody>
      </p:sp>
      <p:sp>
        <p:nvSpPr>
          <p:cNvPr id="5" name="TextBox 4">
            <a:extLst>
              <a:ext uri="{FF2B5EF4-FFF2-40B4-BE49-F238E27FC236}">
                <a16:creationId xmlns:a16="http://schemas.microsoft.com/office/drawing/2014/main" id="{D0BCD517-2C4A-446D-B7CF-BCDA36861A67}"/>
              </a:ext>
            </a:extLst>
          </p:cNvPr>
          <p:cNvSpPr txBox="1"/>
          <p:nvPr/>
        </p:nvSpPr>
        <p:spPr>
          <a:xfrm>
            <a:off x="681447" y="3506309"/>
            <a:ext cx="3024082" cy="2135969"/>
          </a:xfrm>
          <a:prstGeom prst="rect">
            <a:avLst/>
          </a:prstGeom>
          <a:noFill/>
        </p:spPr>
        <p:txBody>
          <a:bodyPr wrap="square" rtlCol="0">
            <a:spAutoFit/>
          </a:bodyPr>
          <a:lstStyle/>
          <a:p>
            <a:pPr algn="just">
              <a:lnSpc>
                <a:spcPct val="120000"/>
              </a:lnSpc>
              <a:spcAft>
                <a:spcPts val="600"/>
              </a:spcAft>
            </a:pPr>
            <a:r>
              <a:rPr lang="en-SG" sz="1400" spc="50" dirty="0">
                <a:solidFill>
                  <a:srgbClr val="313840"/>
                </a:solidFill>
                <a:latin typeface="Arial Narrow" panose="020B0606020202030204" pitchFamily="34" charset="0"/>
                <a:cs typeface="Arial" panose="020B0604020202020204" pitchFamily="34" charset="0"/>
              </a:rPr>
              <a:t>The available grant for internal control review and enterprise risk management projects falls under the ‘Core Capabilities – Financial Management’ pillar of the Enterprise Development Grant. Projects that address enterprise risk management and internal controls would qualify for the funding support.  </a:t>
            </a:r>
          </a:p>
        </p:txBody>
      </p:sp>
      <p:pic>
        <p:nvPicPr>
          <p:cNvPr id="6" name="Picture 5">
            <a:extLst>
              <a:ext uri="{FF2B5EF4-FFF2-40B4-BE49-F238E27FC236}">
                <a16:creationId xmlns:a16="http://schemas.microsoft.com/office/drawing/2014/main" id="{8484462F-793A-4222-8864-2456B3285F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8086" y="2474020"/>
            <a:ext cx="2333481" cy="710651"/>
          </a:xfrm>
          <a:prstGeom prst="rect">
            <a:avLst/>
          </a:prstGeom>
        </p:spPr>
      </p:pic>
      <p:pic>
        <p:nvPicPr>
          <p:cNvPr id="7" name="Picture 6">
            <a:extLst>
              <a:ext uri="{FF2B5EF4-FFF2-40B4-BE49-F238E27FC236}">
                <a16:creationId xmlns:a16="http://schemas.microsoft.com/office/drawing/2014/main" id="{14EFB9E7-A1DC-4714-BF71-166A2D5758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8503" y="532382"/>
            <a:ext cx="1620000" cy="1620000"/>
          </a:xfrm>
          <a:prstGeom prst="rect">
            <a:avLst/>
          </a:prstGeom>
        </p:spPr>
      </p:pic>
    </p:spTree>
    <p:extLst>
      <p:ext uri="{BB962C8B-B14F-4D97-AF65-F5344CB8AC3E}">
        <p14:creationId xmlns:p14="http://schemas.microsoft.com/office/powerpoint/2010/main" val="20209599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15D9B-008C-1548-AE09-6A18676AF1FA}"/>
              </a:ext>
            </a:extLst>
          </p:cNvPr>
          <p:cNvSpPr>
            <a:spLocks noGrp="1"/>
          </p:cNvSpPr>
          <p:nvPr>
            <p:ph type="title"/>
          </p:nvPr>
        </p:nvSpPr>
        <p:spPr>
          <a:xfrm>
            <a:off x="1" y="173930"/>
            <a:ext cx="1803042" cy="1325563"/>
          </a:xfrm>
        </p:spPr>
        <p:txBody>
          <a:bodyPr/>
          <a:lstStyle/>
          <a:p>
            <a:r>
              <a:rPr lang="en-US" dirty="0"/>
              <a:t>Proposed Fee</a:t>
            </a:r>
          </a:p>
        </p:txBody>
      </p:sp>
      <p:sp>
        <p:nvSpPr>
          <p:cNvPr id="3" name="Text Placeholder 2">
            <a:extLst>
              <a:ext uri="{FF2B5EF4-FFF2-40B4-BE49-F238E27FC236}">
                <a16:creationId xmlns:a16="http://schemas.microsoft.com/office/drawing/2014/main" id="{36636360-15C1-DF4B-9C8B-C965734822B7}"/>
              </a:ext>
            </a:extLst>
          </p:cNvPr>
          <p:cNvSpPr>
            <a:spLocks noGrp="1"/>
          </p:cNvSpPr>
          <p:nvPr>
            <p:ph type="body" sz="quarter" idx="10"/>
          </p:nvPr>
        </p:nvSpPr>
        <p:spPr/>
        <p:txBody>
          <a:bodyPr/>
          <a:lstStyle/>
          <a:p>
            <a:endParaRPr lang="en-US"/>
          </a:p>
        </p:txBody>
      </p:sp>
      <p:sp>
        <p:nvSpPr>
          <p:cNvPr id="4" name="Text Placeholder 3">
            <a:extLst>
              <a:ext uri="{FF2B5EF4-FFF2-40B4-BE49-F238E27FC236}">
                <a16:creationId xmlns:a16="http://schemas.microsoft.com/office/drawing/2014/main" id="{A4C6C4CF-CA0B-D54A-B96E-BE31A7F431C0}"/>
              </a:ext>
            </a:extLst>
          </p:cNvPr>
          <p:cNvSpPr>
            <a:spLocks noGrp="1"/>
          </p:cNvSpPr>
          <p:nvPr>
            <p:ph type="body" sz="quarter" idx="11"/>
          </p:nvPr>
        </p:nvSpPr>
        <p:spPr/>
        <p:txBody>
          <a:bodyPr/>
          <a:lstStyle/>
          <a:p>
            <a:endParaRPr lang="en-US"/>
          </a:p>
        </p:txBody>
      </p:sp>
      <p:sp>
        <p:nvSpPr>
          <p:cNvPr id="5" name="Content Placeholder 4">
            <a:extLst>
              <a:ext uri="{FF2B5EF4-FFF2-40B4-BE49-F238E27FC236}">
                <a16:creationId xmlns:a16="http://schemas.microsoft.com/office/drawing/2014/main" id="{86E547A3-9502-EF4F-B613-67117D70E98A}"/>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5978083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10">
            <a:extLst>
              <a:ext uri="{FF2B5EF4-FFF2-40B4-BE49-F238E27FC236}">
                <a16:creationId xmlns:a16="http://schemas.microsoft.com/office/drawing/2014/main" id="{9CF6F7C3-6499-48D7-A494-2805983A2357}"/>
              </a:ext>
            </a:extLst>
          </p:cNvPr>
          <p:cNvSpPr>
            <a:spLocks noGrp="1"/>
          </p:cNvSpPr>
          <p:nvPr>
            <p:ph idx="1"/>
          </p:nvPr>
        </p:nvSpPr>
        <p:spPr>
          <a:xfrm>
            <a:off x="628650" y="2131317"/>
            <a:ext cx="7886700" cy="4093992"/>
          </a:xfrm>
          <a:prstGeom prst="rect">
            <a:avLst/>
          </a:prstGeom>
          <a:effectLst>
            <a:glow rad="190500">
              <a:schemeClr val="bg1"/>
            </a:glow>
          </a:effectLst>
        </p:spPr>
        <p:txBody>
          <a:bodyPr numCol="2" spcCol="360000">
            <a:noAutofit/>
          </a:bodyPr>
          <a:lstStyle/>
          <a:p>
            <a:r>
              <a:rPr lang="en-SG" sz="1400" dirty="0">
                <a:solidFill>
                  <a:srgbClr val="FF0000"/>
                </a:solidFill>
              </a:rPr>
              <a:t>Organisational structure and reporting line</a:t>
            </a:r>
          </a:p>
          <a:p>
            <a:r>
              <a:rPr lang="en-SG" sz="1400" dirty="0">
                <a:solidFill>
                  <a:srgbClr val="FF0000"/>
                </a:solidFill>
              </a:rPr>
              <a:t>Policies and procedures for key operational processes</a:t>
            </a:r>
          </a:p>
          <a:p>
            <a:r>
              <a:rPr lang="en-SG" sz="1400" dirty="0">
                <a:solidFill>
                  <a:srgbClr val="FF0000"/>
                </a:solidFill>
              </a:rPr>
              <a:t>Approval matrices</a:t>
            </a:r>
          </a:p>
          <a:p>
            <a:r>
              <a:rPr lang="en-SG" sz="1400" dirty="0">
                <a:solidFill>
                  <a:srgbClr val="FF0000"/>
                </a:solidFill>
              </a:rPr>
              <a:t>Management of conflict of interest (“COI”)</a:t>
            </a:r>
          </a:p>
          <a:p>
            <a:r>
              <a:rPr lang="en-SG" sz="1400" dirty="0">
                <a:solidFill>
                  <a:srgbClr val="FF0000"/>
                </a:solidFill>
              </a:rPr>
              <a:t>Segregation of duties for key business functions</a:t>
            </a:r>
          </a:p>
          <a:p>
            <a:r>
              <a:rPr lang="en-SG" sz="1400" dirty="0">
                <a:solidFill>
                  <a:srgbClr val="FF0000"/>
                </a:solidFill>
              </a:rPr>
              <a:t>Business Continuity Plan (“BCP”)</a:t>
            </a:r>
          </a:p>
          <a:p>
            <a:r>
              <a:rPr lang="en-SG" sz="1400" dirty="0">
                <a:solidFill>
                  <a:srgbClr val="FF0000"/>
                </a:solidFill>
              </a:rPr>
              <a:t>Disaster Recovery Plan (“DRP”)</a:t>
            </a:r>
          </a:p>
          <a:p>
            <a:r>
              <a:rPr lang="en-SG" sz="1400" dirty="0">
                <a:solidFill>
                  <a:srgbClr val="FF0000"/>
                </a:solidFill>
              </a:rPr>
              <a:t>Risk management process/framework including policy and risk register</a:t>
            </a:r>
          </a:p>
          <a:p>
            <a:r>
              <a:rPr lang="en-SG" sz="1400" dirty="0">
                <a:solidFill>
                  <a:srgbClr val="FF0000"/>
                </a:solidFill>
              </a:rPr>
              <a:t>Procedures to ensure compliance with </a:t>
            </a:r>
            <a:r>
              <a:rPr lang="en-SG" sz="1400" dirty="0" err="1">
                <a:solidFill>
                  <a:srgbClr val="FF0000"/>
                </a:solidFill>
              </a:rPr>
              <a:t>Catalist</a:t>
            </a:r>
            <a:r>
              <a:rPr lang="en-SG" sz="1400" dirty="0">
                <a:solidFill>
                  <a:srgbClr val="FF0000"/>
                </a:solidFill>
              </a:rPr>
              <a:t> rules and other relevant regulations</a:t>
            </a:r>
          </a:p>
          <a:p>
            <a:r>
              <a:rPr lang="en-SG" sz="1400" dirty="0">
                <a:solidFill>
                  <a:srgbClr val="FF0000"/>
                </a:solidFill>
              </a:rPr>
              <a:t>Review and approval of SGX announcements</a:t>
            </a:r>
          </a:p>
          <a:p>
            <a:r>
              <a:rPr lang="en-SG" sz="1400" dirty="0">
                <a:solidFill>
                  <a:srgbClr val="FF0000"/>
                </a:solidFill>
              </a:rPr>
              <a:t>Interested person transactions (“IPT”)</a:t>
            </a:r>
          </a:p>
          <a:p>
            <a:r>
              <a:rPr lang="en-SG" sz="1400" dirty="0">
                <a:solidFill>
                  <a:srgbClr val="FF0000"/>
                </a:solidFill>
              </a:rPr>
              <a:t>Whistle-blowing mechanism</a:t>
            </a:r>
          </a:p>
          <a:p>
            <a:r>
              <a:rPr lang="en-SG" sz="1400" dirty="0">
                <a:solidFill>
                  <a:srgbClr val="FF0000"/>
                </a:solidFill>
              </a:rPr>
              <a:t>Budgeting and forecasting</a:t>
            </a:r>
          </a:p>
          <a:p>
            <a:r>
              <a:rPr lang="en-SG" sz="1400" dirty="0">
                <a:solidFill>
                  <a:srgbClr val="FF0000"/>
                </a:solidFill>
              </a:rPr>
              <a:t>Establishment of contract signatories, review and approval of contracts and revision of terms in contracts</a:t>
            </a:r>
          </a:p>
          <a:p>
            <a:r>
              <a:rPr lang="en-SG" sz="1400" dirty="0">
                <a:solidFill>
                  <a:srgbClr val="FF0000"/>
                </a:solidFill>
              </a:rPr>
              <a:t>Monitoring of contracts, licenses, permits and certifications</a:t>
            </a:r>
          </a:p>
          <a:p>
            <a:r>
              <a:rPr lang="en-SG" sz="1400" dirty="0">
                <a:solidFill>
                  <a:srgbClr val="FF0000"/>
                </a:solidFill>
              </a:rPr>
              <a:t>Monthly and periodic financial reporting process including reconciliation and approval</a:t>
            </a:r>
          </a:p>
          <a:p>
            <a:r>
              <a:rPr lang="en-SG" sz="1400" dirty="0">
                <a:solidFill>
                  <a:srgbClr val="FF0000"/>
                </a:solidFill>
              </a:rPr>
              <a:t>Journal entry processing</a:t>
            </a:r>
          </a:p>
          <a:p>
            <a:r>
              <a:rPr lang="en-SG" sz="1400" dirty="0">
                <a:solidFill>
                  <a:srgbClr val="FF0000"/>
                </a:solidFill>
              </a:rPr>
              <a:t>Monitoring of compliance with local regulatory requirements and health, safety and environmental regulations</a:t>
            </a:r>
          </a:p>
        </p:txBody>
      </p:sp>
      <p:sp>
        <p:nvSpPr>
          <p:cNvPr id="2" name="Title 1">
            <a:extLst>
              <a:ext uri="{FF2B5EF4-FFF2-40B4-BE49-F238E27FC236}">
                <a16:creationId xmlns:a16="http://schemas.microsoft.com/office/drawing/2014/main" id="{1BF059FB-F0CB-4772-8FC0-BE8585AAE4CF}"/>
              </a:ext>
            </a:extLst>
          </p:cNvPr>
          <p:cNvSpPr>
            <a:spLocks noGrp="1"/>
          </p:cNvSpPr>
          <p:nvPr>
            <p:ph type="title"/>
          </p:nvPr>
        </p:nvSpPr>
        <p:spPr/>
        <p:txBody>
          <a:bodyPr/>
          <a:lstStyle/>
          <a:p>
            <a:r>
              <a:rPr lang="en-SG" dirty="0"/>
              <a:t>Proposed Review Areas and Coverage</a:t>
            </a:r>
          </a:p>
        </p:txBody>
      </p:sp>
      <p:sp>
        <p:nvSpPr>
          <p:cNvPr id="16" name="TextBox 15">
            <a:extLst>
              <a:ext uri="{FF2B5EF4-FFF2-40B4-BE49-F238E27FC236}">
                <a16:creationId xmlns:a16="http://schemas.microsoft.com/office/drawing/2014/main" id="{F1D512E7-9E3B-48BF-95C7-14E4BA3DE992}"/>
              </a:ext>
            </a:extLst>
          </p:cNvPr>
          <p:cNvSpPr txBox="1"/>
          <p:nvPr/>
        </p:nvSpPr>
        <p:spPr>
          <a:xfrm>
            <a:off x="1499865" y="1403629"/>
            <a:ext cx="6403023" cy="400110"/>
          </a:xfrm>
          <a:prstGeom prst="rect">
            <a:avLst/>
          </a:prstGeom>
          <a:noFill/>
        </p:spPr>
        <p:txBody>
          <a:bodyPr wrap="square" rtlCol="0">
            <a:spAutoFit/>
          </a:bodyPr>
          <a:lstStyle/>
          <a:p>
            <a:r>
              <a:rPr lang="en-SG" sz="2000" b="1" kern="0" spc="50" dirty="0">
                <a:solidFill>
                  <a:srgbClr val="715543"/>
                </a:solidFill>
                <a:latin typeface="Arial Narrow" panose="020B0606020202030204" pitchFamily="34" charset="0"/>
              </a:rPr>
              <a:t>General Control Environment and Financial Management</a:t>
            </a:r>
          </a:p>
        </p:txBody>
      </p:sp>
      <p:grpSp>
        <p:nvGrpSpPr>
          <p:cNvPr id="6" name="Group 5">
            <a:extLst>
              <a:ext uri="{FF2B5EF4-FFF2-40B4-BE49-F238E27FC236}">
                <a16:creationId xmlns:a16="http://schemas.microsoft.com/office/drawing/2014/main" id="{EC104AA8-4EDF-48A5-A8AB-D81FF41B2F26}"/>
              </a:ext>
            </a:extLst>
          </p:cNvPr>
          <p:cNvGrpSpPr>
            <a:grpSpLocks noChangeAspect="1"/>
          </p:cNvGrpSpPr>
          <p:nvPr/>
        </p:nvGrpSpPr>
        <p:grpSpPr>
          <a:xfrm>
            <a:off x="628650" y="1249726"/>
            <a:ext cx="861175" cy="720000"/>
            <a:chOff x="7617188" y="715304"/>
            <a:chExt cx="2160000" cy="1805904"/>
          </a:xfrm>
        </p:grpSpPr>
        <p:pic>
          <p:nvPicPr>
            <p:cNvPr id="7" name="Picture 6">
              <a:extLst>
                <a:ext uri="{FF2B5EF4-FFF2-40B4-BE49-F238E27FC236}">
                  <a16:creationId xmlns:a16="http://schemas.microsoft.com/office/drawing/2014/main" id="{750B37D5-C72E-4635-9A64-34ADC13AA7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37188" y="715304"/>
              <a:ext cx="720000" cy="720000"/>
            </a:xfrm>
            <a:prstGeom prst="rect">
              <a:avLst/>
            </a:prstGeom>
          </p:spPr>
        </p:pic>
        <p:pic>
          <p:nvPicPr>
            <p:cNvPr id="8" name="Picture 7">
              <a:extLst>
                <a:ext uri="{FF2B5EF4-FFF2-40B4-BE49-F238E27FC236}">
                  <a16:creationId xmlns:a16="http://schemas.microsoft.com/office/drawing/2014/main" id="{25E29EEE-BDA7-4F5D-B855-E80B3212C8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17188" y="1801208"/>
              <a:ext cx="720000" cy="720000"/>
            </a:xfrm>
            <a:prstGeom prst="rect">
              <a:avLst/>
            </a:prstGeom>
          </p:spPr>
        </p:pic>
        <p:pic>
          <p:nvPicPr>
            <p:cNvPr id="9" name="Picture 8">
              <a:extLst>
                <a:ext uri="{FF2B5EF4-FFF2-40B4-BE49-F238E27FC236}">
                  <a16:creationId xmlns:a16="http://schemas.microsoft.com/office/drawing/2014/main" id="{794E3BFC-5274-4044-8ED1-13EB2072EE4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57188" y="1801208"/>
              <a:ext cx="720000" cy="720000"/>
            </a:xfrm>
            <a:prstGeom prst="rect">
              <a:avLst/>
            </a:prstGeom>
          </p:spPr>
        </p:pic>
        <p:sp>
          <p:nvSpPr>
            <p:cNvPr id="10" name="Arrow: Bent-Up 9">
              <a:extLst>
                <a:ext uri="{FF2B5EF4-FFF2-40B4-BE49-F238E27FC236}">
                  <a16:creationId xmlns:a16="http://schemas.microsoft.com/office/drawing/2014/main" id="{4F137842-A8CC-4ECA-8CD9-6B12CE302742}"/>
                </a:ext>
              </a:extLst>
            </p:cNvPr>
            <p:cNvSpPr/>
            <p:nvPr/>
          </p:nvSpPr>
          <p:spPr>
            <a:xfrm rot="10800000" flipH="1">
              <a:off x="9165408" y="1009991"/>
              <a:ext cx="503560" cy="608265"/>
            </a:xfrm>
            <a:prstGeom prst="bentUpArrow">
              <a:avLst/>
            </a:prstGeom>
            <a:solidFill>
              <a:srgbClr val="0B422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2" name="Arrow: Bent-Up 11">
              <a:extLst>
                <a:ext uri="{FF2B5EF4-FFF2-40B4-BE49-F238E27FC236}">
                  <a16:creationId xmlns:a16="http://schemas.microsoft.com/office/drawing/2014/main" id="{28DF09E7-D0DF-408C-B7A2-2A5A4BBF9C74}"/>
                </a:ext>
              </a:extLst>
            </p:cNvPr>
            <p:cNvSpPr/>
            <p:nvPr/>
          </p:nvSpPr>
          <p:spPr>
            <a:xfrm rot="5400000" flipH="1">
              <a:off x="7781273" y="1060164"/>
              <a:ext cx="608265" cy="503561"/>
            </a:xfrm>
            <a:prstGeom prst="bentUpArrow">
              <a:avLst/>
            </a:prstGeom>
            <a:solidFill>
              <a:srgbClr val="0B422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13" name="Arrow: Left 12">
              <a:extLst>
                <a:ext uri="{FF2B5EF4-FFF2-40B4-BE49-F238E27FC236}">
                  <a16:creationId xmlns:a16="http://schemas.microsoft.com/office/drawing/2014/main" id="{5A98F280-D247-4E5A-A7D8-8F9674C27544}"/>
                </a:ext>
              </a:extLst>
            </p:cNvPr>
            <p:cNvSpPr/>
            <p:nvPr/>
          </p:nvSpPr>
          <p:spPr>
            <a:xfrm>
              <a:off x="8395070" y="2005781"/>
              <a:ext cx="521110" cy="344129"/>
            </a:xfrm>
            <a:prstGeom prst="leftArrow">
              <a:avLst/>
            </a:prstGeom>
            <a:solidFill>
              <a:srgbClr val="0B422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spTree>
    <p:extLst>
      <p:ext uri="{BB962C8B-B14F-4D97-AF65-F5344CB8AC3E}">
        <p14:creationId xmlns:p14="http://schemas.microsoft.com/office/powerpoint/2010/main" val="32897591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10">
            <a:extLst>
              <a:ext uri="{FF2B5EF4-FFF2-40B4-BE49-F238E27FC236}">
                <a16:creationId xmlns:a16="http://schemas.microsoft.com/office/drawing/2014/main" id="{9CF6F7C3-6499-48D7-A494-2805983A2357}"/>
              </a:ext>
            </a:extLst>
          </p:cNvPr>
          <p:cNvSpPr>
            <a:spLocks noGrp="1"/>
          </p:cNvSpPr>
          <p:nvPr>
            <p:ph idx="1"/>
          </p:nvPr>
        </p:nvSpPr>
        <p:spPr>
          <a:xfrm>
            <a:off x="628650" y="2131317"/>
            <a:ext cx="7886700" cy="3571819"/>
          </a:xfrm>
          <a:prstGeom prst="rect">
            <a:avLst/>
          </a:prstGeom>
        </p:spPr>
        <p:txBody>
          <a:bodyPr numCol="2" spcCol="360000">
            <a:noAutofit/>
          </a:bodyPr>
          <a:lstStyle/>
          <a:p>
            <a:r>
              <a:rPr lang="en-SG" sz="1400" dirty="0">
                <a:solidFill>
                  <a:srgbClr val="FF0000"/>
                </a:solidFill>
              </a:rPr>
              <a:t>Project tender preparation (including costing and basis of pricing) and approval </a:t>
            </a:r>
          </a:p>
          <a:p>
            <a:r>
              <a:rPr lang="en-SG" sz="1400" dirty="0">
                <a:solidFill>
                  <a:srgbClr val="FF0000"/>
                </a:solidFill>
              </a:rPr>
              <a:t>Project contract vetting process and approval </a:t>
            </a:r>
          </a:p>
          <a:p>
            <a:r>
              <a:rPr lang="en-SG" sz="1400" dirty="0">
                <a:solidFill>
                  <a:srgbClr val="FF0000"/>
                </a:solidFill>
              </a:rPr>
              <a:t>Monitoring of contractual obligations </a:t>
            </a:r>
          </a:p>
          <a:p>
            <a:r>
              <a:rPr lang="en-SG" sz="1400" dirty="0">
                <a:solidFill>
                  <a:srgbClr val="FF0000"/>
                </a:solidFill>
              </a:rPr>
              <a:t>Credit evaluation and approval, including granting and monitoring of credit limits and terms </a:t>
            </a:r>
          </a:p>
          <a:p>
            <a:r>
              <a:rPr lang="en-SG" sz="1400" dirty="0">
                <a:solidFill>
                  <a:srgbClr val="FF0000"/>
                </a:solidFill>
              </a:rPr>
              <a:t>Credit block and release procedures </a:t>
            </a:r>
          </a:p>
          <a:p>
            <a:r>
              <a:rPr lang="en-SG" sz="1400" dirty="0">
                <a:solidFill>
                  <a:srgbClr val="FF0000"/>
                </a:solidFill>
              </a:rPr>
              <a:t>Monitoring of unbilled sales/order book </a:t>
            </a:r>
          </a:p>
          <a:p>
            <a:r>
              <a:rPr lang="en-SG" sz="1400" dirty="0">
                <a:solidFill>
                  <a:srgbClr val="FF0000"/>
                </a:solidFill>
              </a:rPr>
              <a:t>Processing of progress billings and invoicing </a:t>
            </a:r>
          </a:p>
          <a:p>
            <a:r>
              <a:rPr lang="en-SG" sz="1400" dirty="0">
                <a:solidFill>
                  <a:srgbClr val="FF0000"/>
                </a:solidFill>
              </a:rPr>
              <a:t>Revenue recognition policies and processes </a:t>
            </a:r>
          </a:p>
          <a:p>
            <a:r>
              <a:rPr lang="en-SG" sz="1400" dirty="0">
                <a:solidFill>
                  <a:srgbClr val="FF0000"/>
                </a:solidFill>
              </a:rPr>
              <a:t>Credit notes processing, including approval for discount and adjustment </a:t>
            </a:r>
          </a:p>
          <a:p>
            <a:r>
              <a:rPr lang="en-SG" sz="1400" dirty="0">
                <a:solidFill>
                  <a:srgbClr val="FF0000"/>
                </a:solidFill>
              </a:rPr>
              <a:t>Accounts receivables and receipts recording </a:t>
            </a:r>
          </a:p>
          <a:p>
            <a:r>
              <a:rPr lang="en-SG" sz="1400" dirty="0">
                <a:solidFill>
                  <a:srgbClr val="FF0000"/>
                </a:solidFill>
              </a:rPr>
              <a:t>Monitoring of accounts receivables </a:t>
            </a:r>
          </a:p>
          <a:p>
            <a:r>
              <a:rPr lang="en-SG" sz="1400" dirty="0">
                <a:solidFill>
                  <a:srgbClr val="FF0000"/>
                </a:solidFill>
              </a:rPr>
              <a:t>Provision and/or write-off of doubtful debts</a:t>
            </a:r>
          </a:p>
        </p:txBody>
      </p:sp>
      <p:sp>
        <p:nvSpPr>
          <p:cNvPr id="2" name="Title 1">
            <a:extLst>
              <a:ext uri="{FF2B5EF4-FFF2-40B4-BE49-F238E27FC236}">
                <a16:creationId xmlns:a16="http://schemas.microsoft.com/office/drawing/2014/main" id="{1BF059FB-F0CB-4772-8FC0-BE8585AAE4CF}"/>
              </a:ext>
            </a:extLst>
          </p:cNvPr>
          <p:cNvSpPr>
            <a:spLocks noGrp="1"/>
          </p:cNvSpPr>
          <p:nvPr>
            <p:ph type="title"/>
          </p:nvPr>
        </p:nvSpPr>
        <p:spPr/>
        <p:txBody>
          <a:bodyPr/>
          <a:lstStyle/>
          <a:p>
            <a:r>
              <a:rPr lang="en-SG" dirty="0"/>
              <a:t>Proposed Review Areas and Coverage</a:t>
            </a:r>
          </a:p>
        </p:txBody>
      </p:sp>
      <p:grpSp>
        <p:nvGrpSpPr>
          <p:cNvPr id="15" name="Group 14">
            <a:extLst>
              <a:ext uri="{FF2B5EF4-FFF2-40B4-BE49-F238E27FC236}">
                <a16:creationId xmlns:a16="http://schemas.microsoft.com/office/drawing/2014/main" id="{D371CF3B-D53A-44A9-9403-FD859FED5229}"/>
              </a:ext>
            </a:extLst>
          </p:cNvPr>
          <p:cNvGrpSpPr>
            <a:grpSpLocks noChangeAspect="1"/>
          </p:cNvGrpSpPr>
          <p:nvPr/>
        </p:nvGrpSpPr>
        <p:grpSpPr>
          <a:xfrm>
            <a:off x="628650" y="1230369"/>
            <a:ext cx="720000" cy="720000"/>
            <a:chOff x="7110774" y="173930"/>
            <a:chExt cx="1606769" cy="1851589"/>
          </a:xfrm>
        </p:grpSpPr>
        <p:pic>
          <p:nvPicPr>
            <p:cNvPr id="7" name="Picture 6">
              <a:extLst>
                <a:ext uri="{FF2B5EF4-FFF2-40B4-BE49-F238E27FC236}">
                  <a16:creationId xmlns:a16="http://schemas.microsoft.com/office/drawing/2014/main" id="{1EC7C1D4-22BE-4A23-98CE-3204E0F1E8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4618" y="1203493"/>
              <a:ext cx="822026" cy="822026"/>
            </a:xfrm>
            <a:prstGeom prst="rect">
              <a:avLst/>
            </a:prstGeom>
          </p:spPr>
        </p:pic>
        <p:sp>
          <p:nvSpPr>
            <p:cNvPr id="8" name="Arrow: Curved Left 7">
              <a:extLst>
                <a:ext uri="{FF2B5EF4-FFF2-40B4-BE49-F238E27FC236}">
                  <a16:creationId xmlns:a16="http://schemas.microsoft.com/office/drawing/2014/main" id="{33ECDAF6-BA65-4BF6-9F78-5B95323F1DB2}"/>
                </a:ext>
              </a:extLst>
            </p:cNvPr>
            <p:cNvSpPr/>
            <p:nvPr/>
          </p:nvSpPr>
          <p:spPr>
            <a:xfrm>
              <a:off x="8297370" y="752669"/>
              <a:ext cx="420173" cy="863771"/>
            </a:xfrm>
            <a:prstGeom prst="curvedLeftArrow">
              <a:avLst/>
            </a:prstGeom>
            <a:solidFill>
              <a:srgbClr val="0B4221"/>
            </a:solidFill>
            <a:ln>
              <a:solidFill>
                <a:srgbClr val="0B42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tx1"/>
                </a:solidFill>
              </a:endParaRPr>
            </a:p>
          </p:txBody>
        </p:sp>
        <p:pic>
          <p:nvPicPr>
            <p:cNvPr id="9" name="Picture 8">
              <a:extLst>
                <a:ext uri="{FF2B5EF4-FFF2-40B4-BE49-F238E27FC236}">
                  <a16:creationId xmlns:a16="http://schemas.microsoft.com/office/drawing/2014/main" id="{A2C35300-EF60-4264-93FF-32BB5E0B34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43278" y="173930"/>
              <a:ext cx="921588" cy="921588"/>
            </a:xfrm>
            <a:prstGeom prst="rect">
              <a:avLst/>
            </a:prstGeom>
          </p:spPr>
        </p:pic>
        <p:sp>
          <p:nvSpPr>
            <p:cNvPr id="10" name="Arrow: Curved Left 9">
              <a:extLst>
                <a:ext uri="{FF2B5EF4-FFF2-40B4-BE49-F238E27FC236}">
                  <a16:creationId xmlns:a16="http://schemas.microsoft.com/office/drawing/2014/main" id="{0E086773-2636-491F-8095-EE2CC2B5A1D5}"/>
                </a:ext>
              </a:extLst>
            </p:cNvPr>
            <p:cNvSpPr/>
            <p:nvPr/>
          </p:nvSpPr>
          <p:spPr>
            <a:xfrm flipH="1" flipV="1">
              <a:off x="7110774" y="652045"/>
              <a:ext cx="340899" cy="863771"/>
            </a:xfrm>
            <a:prstGeom prst="curvedLeftArrow">
              <a:avLst/>
            </a:prstGeom>
            <a:solidFill>
              <a:srgbClr val="0B4221"/>
            </a:solidFill>
            <a:ln>
              <a:solidFill>
                <a:srgbClr val="0B422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solidFill>
                  <a:schemeClr val="tx1"/>
                </a:solidFill>
              </a:endParaRPr>
            </a:p>
          </p:txBody>
        </p:sp>
      </p:grpSp>
      <p:sp>
        <p:nvSpPr>
          <p:cNvPr id="16" name="TextBox 15">
            <a:extLst>
              <a:ext uri="{FF2B5EF4-FFF2-40B4-BE49-F238E27FC236}">
                <a16:creationId xmlns:a16="http://schemas.microsoft.com/office/drawing/2014/main" id="{F1D512E7-9E3B-48BF-95C7-14E4BA3DE992}"/>
              </a:ext>
            </a:extLst>
          </p:cNvPr>
          <p:cNvSpPr txBox="1"/>
          <p:nvPr/>
        </p:nvSpPr>
        <p:spPr>
          <a:xfrm>
            <a:off x="1347183" y="1405703"/>
            <a:ext cx="4165600" cy="400110"/>
          </a:xfrm>
          <a:prstGeom prst="rect">
            <a:avLst/>
          </a:prstGeom>
          <a:noFill/>
        </p:spPr>
        <p:txBody>
          <a:bodyPr wrap="square" rtlCol="0">
            <a:spAutoFit/>
          </a:bodyPr>
          <a:lstStyle/>
          <a:p>
            <a:r>
              <a:rPr lang="en-SG" sz="2000" b="1" kern="0" spc="50" dirty="0">
                <a:solidFill>
                  <a:srgbClr val="715543"/>
                </a:solidFill>
                <a:latin typeface="Arial Narrow" panose="020B0606020202030204" pitchFamily="34" charset="0"/>
              </a:rPr>
              <a:t>Sales to Collection</a:t>
            </a:r>
            <a:endParaRPr lang="en-SG" sz="2000" spc="50" dirty="0">
              <a:solidFill>
                <a:srgbClr val="715543"/>
              </a:solidFill>
              <a:latin typeface="Arial Narrow" panose="020B0606020202030204" pitchFamily="34" charset="0"/>
            </a:endParaRPr>
          </a:p>
        </p:txBody>
      </p:sp>
    </p:spTree>
    <p:extLst>
      <p:ext uri="{BB962C8B-B14F-4D97-AF65-F5344CB8AC3E}">
        <p14:creationId xmlns:p14="http://schemas.microsoft.com/office/powerpoint/2010/main" val="10694058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10">
            <a:extLst>
              <a:ext uri="{FF2B5EF4-FFF2-40B4-BE49-F238E27FC236}">
                <a16:creationId xmlns:a16="http://schemas.microsoft.com/office/drawing/2014/main" id="{9CF6F7C3-6499-48D7-A494-2805983A2357}"/>
              </a:ext>
            </a:extLst>
          </p:cNvPr>
          <p:cNvSpPr>
            <a:spLocks noGrp="1"/>
          </p:cNvSpPr>
          <p:nvPr>
            <p:ph idx="1"/>
          </p:nvPr>
        </p:nvSpPr>
        <p:spPr>
          <a:xfrm>
            <a:off x="628650" y="2131317"/>
            <a:ext cx="7886700" cy="3571819"/>
          </a:xfrm>
          <a:prstGeom prst="rect">
            <a:avLst/>
          </a:prstGeom>
        </p:spPr>
        <p:txBody>
          <a:bodyPr numCol="2" spcCol="360000">
            <a:noAutofit/>
          </a:bodyPr>
          <a:lstStyle/>
          <a:p>
            <a:r>
              <a:rPr lang="en-SG" sz="1400" dirty="0">
                <a:solidFill>
                  <a:srgbClr val="FF0000"/>
                </a:solidFill>
              </a:rPr>
              <a:t>Purchase requisition (including sourcing, evaluation, tendering and awarding of suppliers/subcontractors)</a:t>
            </a:r>
          </a:p>
          <a:p>
            <a:r>
              <a:rPr lang="en-SG" sz="1400" dirty="0">
                <a:solidFill>
                  <a:srgbClr val="FF0000"/>
                </a:solidFill>
              </a:rPr>
              <a:t>Processing of purchase orders and project contracts</a:t>
            </a:r>
          </a:p>
          <a:p>
            <a:r>
              <a:rPr lang="en-SG" sz="1400" dirty="0">
                <a:solidFill>
                  <a:srgbClr val="FF0000"/>
                </a:solidFill>
              </a:rPr>
              <a:t>Monitoring of contractual obligations</a:t>
            </a:r>
          </a:p>
          <a:p>
            <a:r>
              <a:rPr lang="en-SG" sz="1400" dirty="0">
                <a:solidFill>
                  <a:srgbClr val="FF0000"/>
                </a:solidFill>
              </a:rPr>
              <a:t>Comparison of quotes and tenders</a:t>
            </a:r>
          </a:p>
          <a:p>
            <a:r>
              <a:rPr lang="en-SG" sz="1400" dirty="0">
                <a:solidFill>
                  <a:srgbClr val="FF0000"/>
                </a:solidFill>
              </a:rPr>
              <a:t>Monitoring of receipts and/or outstanding orders/contracts</a:t>
            </a:r>
          </a:p>
          <a:p>
            <a:r>
              <a:rPr lang="en-SG" sz="1400" dirty="0">
                <a:solidFill>
                  <a:srgbClr val="FF0000"/>
                </a:solidFill>
              </a:rPr>
              <a:t>Receipts and acceptance of materials</a:t>
            </a:r>
          </a:p>
          <a:p>
            <a:r>
              <a:rPr lang="en-SG" sz="1400" dirty="0">
                <a:solidFill>
                  <a:srgbClr val="FF0000"/>
                </a:solidFill>
              </a:rPr>
              <a:t>Purchase returns, claims processing and monitoring</a:t>
            </a:r>
          </a:p>
          <a:p>
            <a:r>
              <a:rPr lang="en-SG" sz="1400" dirty="0">
                <a:solidFill>
                  <a:srgbClr val="FF0000"/>
                </a:solidFill>
              </a:rPr>
              <a:t>Progress claims processing and approval</a:t>
            </a:r>
          </a:p>
          <a:p>
            <a:r>
              <a:rPr lang="en-SG" sz="1400" dirty="0">
                <a:solidFill>
                  <a:srgbClr val="FF0000"/>
                </a:solidFill>
              </a:rPr>
              <a:t>Supplier and subcontractors assessment, selection and periodic evaluation</a:t>
            </a:r>
          </a:p>
          <a:p>
            <a:r>
              <a:rPr lang="en-SG" sz="1400" dirty="0">
                <a:solidFill>
                  <a:srgbClr val="FF0000"/>
                </a:solidFill>
              </a:rPr>
              <a:t>Supplier and subcontractors master files maintenance</a:t>
            </a:r>
          </a:p>
          <a:p>
            <a:r>
              <a:rPr lang="en-SG" sz="1400" dirty="0">
                <a:solidFill>
                  <a:srgbClr val="FF0000"/>
                </a:solidFill>
              </a:rPr>
              <a:t>Accounts payable recording</a:t>
            </a:r>
          </a:p>
          <a:p>
            <a:r>
              <a:rPr lang="en-SG" sz="1400" dirty="0">
                <a:solidFill>
                  <a:srgbClr val="FF0000"/>
                </a:solidFill>
              </a:rPr>
              <a:t>Reconciliation of suppliers and subcontractors’ statement of accounts</a:t>
            </a:r>
          </a:p>
          <a:p>
            <a:r>
              <a:rPr lang="en-SG" sz="1400" dirty="0">
                <a:solidFill>
                  <a:srgbClr val="FF0000"/>
                </a:solidFill>
              </a:rPr>
              <a:t>Payment processing (in accordance with the Company’s approval matrix) and recording</a:t>
            </a:r>
          </a:p>
        </p:txBody>
      </p:sp>
      <p:sp>
        <p:nvSpPr>
          <p:cNvPr id="2" name="Title 1">
            <a:extLst>
              <a:ext uri="{FF2B5EF4-FFF2-40B4-BE49-F238E27FC236}">
                <a16:creationId xmlns:a16="http://schemas.microsoft.com/office/drawing/2014/main" id="{1BF059FB-F0CB-4772-8FC0-BE8585AAE4CF}"/>
              </a:ext>
            </a:extLst>
          </p:cNvPr>
          <p:cNvSpPr>
            <a:spLocks noGrp="1"/>
          </p:cNvSpPr>
          <p:nvPr>
            <p:ph type="title"/>
          </p:nvPr>
        </p:nvSpPr>
        <p:spPr/>
        <p:txBody>
          <a:bodyPr/>
          <a:lstStyle/>
          <a:p>
            <a:r>
              <a:rPr lang="en-SG" dirty="0"/>
              <a:t>Proposed Review Areas and Coverage</a:t>
            </a:r>
          </a:p>
        </p:txBody>
      </p:sp>
      <p:sp>
        <p:nvSpPr>
          <p:cNvPr id="16" name="TextBox 15">
            <a:extLst>
              <a:ext uri="{FF2B5EF4-FFF2-40B4-BE49-F238E27FC236}">
                <a16:creationId xmlns:a16="http://schemas.microsoft.com/office/drawing/2014/main" id="{F1D512E7-9E3B-48BF-95C7-14E4BA3DE992}"/>
              </a:ext>
            </a:extLst>
          </p:cNvPr>
          <p:cNvSpPr txBox="1"/>
          <p:nvPr/>
        </p:nvSpPr>
        <p:spPr>
          <a:xfrm>
            <a:off x="1347183" y="1405703"/>
            <a:ext cx="4165600" cy="400110"/>
          </a:xfrm>
          <a:prstGeom prst="rect">
            <a:avLst/>
          </a:prstGeom>
          <a:noFill/>
        </p:spPr>
        <p:txBody>
          <a:bodyPr wrap="square" rtlCol="0">
            <a:spAutoFit/>
          </a:bodyPr>
          <a:lstStyle/>
          <a:p>
            <a:r>
              <a:rPr lang="en-SG" sz="2000" b="1" kern="0" spc="50" dirty="0">
                <a:solidFill>
                  <a:srgbClr val="715543"/>
                </a:solidFill>
                <a:latin typeface="Arial Narrow" panose="020B0606020202030204" pitchFamily="34" charset="0"/>
              </a:rPr>
              <a:t>Procurement to Payment</a:t>
            </a:r>
            <a:endParaRPr lang="en-SG" sz="2000" spc="50" dirty="0">
              <a:solidFill>
                <a:srgbClr val="715543"/>
              </a:solidFill>
              <a:latin typeface="Arial Narrow" panose="020B0606020202030204" pitchFamily="34" charset="0"/>
            </a:endParaRPr>
          </a:p>
        </p:txBody>
      </p:sp>
      <p:grpSp>
        <p:nvGrpSpPr>
          <p:cNvPr id="12" name="Group 11">
            <a:extLst>
              <a:ext uri="{FF2B5EF4-FFF2-40B4-BE49-F238E27FC236}">
                <a16:creationId xmlns:a16="http://schemas.microsoft.com/office/drawing/2014/main" id="{FE073520-0936-4DEB-A599-CC4314F389CD}"/>
              </a:ext>
            </a:extLst>
          </p:cNvPr>
          <p:cNvGrpSpPr>
            <a:grpSpLocks noChangeAspect="1"/>
          </p:cNvGrpSpPr>
          <p:nvPr/>
        </p:nvGrpSpPr>
        <p:grpSpPr>
          <a:xfrm>
            <a:off x="628650" y="1236522"/>
            <a:ext cx="720000" cy="720000"/>
            <a:chOff x="390830" y="3387519"/>
            <a:chExt cx="2028520" cy="2028520"/>
          </a:xfrm>
        </p:grpSpPr>
        <p:pic>
          <p:nvPicPr>
            <p:cNvPr id="13" name="Picture 12">
              <a:extLst>
                <a:ext uri="{FF2B5EF4-FFF2-40B4-BE49-F238E27FC236}">
                  <a16:creationId xmlns:a16="http://schemas.microsoft.com/office/drawing/2014/main" id="{E730F708-2B64-4F4B-B2C4-CCB24137E4B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0830" y="3387519"/>
              <a:ext cx="2028520" cy="2028520"/>
            </a:xfrm>
            <a:prstGeom prst="rect">
              <a:avLst/>
            </a:prstGeom>
          </p:spPr>
        </p:pic>
        <p:pic>
          <p:nvPicPr>
            <p:cNvPr id="14" name="Picture 13">
              <a:extLst>
                <a:ext uri="{FF2B5EF4-FFF2-40B4-BE49-F238E27FC236}">
                  <a16:creationId xmlns:a16="http://schemas.microsoft.com/office/drawing/2014/main" id="{A0811E70-A1BE-4DD1-AC24-FC495BFBF42E}"/>
                </a:ext>
              </a:extLst>
            </p:cNvPr>
            <p:cNvPicPr>
              <a:picLocks noChangeAspect="1"/>
            </p:cNvPicPr>
            <p:nvPr/>
          </p:nvPicPr>
          <p:blipFill>
            <a:blip r:embed="rId3"/>
            <a:stretch>
              <a:fillRect/>
            </a:stretch>
          </p:blipFill>
          <p:spPr>
            <a:xfrm rot="20373085">
              <a:off x="577529" y="4861330"/>
              <a:ext cx="792549" cy="429806"/>
            </a:xfrm>
            <a:prstGeom prst="rect">
              <a:avLst/>
            </a:prstGeom>
          </p:spPr>
        </p:pic>
      </p:grpSp>
    </p:spTree>
    <p:extLst>
      <p:ext uri="{BB962C8B-B14F-4D97-AF65-F5344CB8AC3E}">
        <p14:creationId xmlns:p14="http://schemas.microsoft.com/office/powerpoint/2010/main" val="30482956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10">
            <a:extLst>
              <a:ext uri="{FF2B5EF4-FFF2-40B4-BE49-F238E27FC236}">
                <a16:creationId xmlns:a16="http://schemas.microsoft.com/office/drawing/2014/main" id="{9CF6F7C3-6499-48D7-A494-2805983A2357}"/>
              </a:ext>
            </a:extLst>
          </p:cNvPr>
          <p:cNvSpPr>
            <a:spLocks noGrp="1"/>
          </p:cNvSpPr>
          <p:nvPr>
            <p:ph idx="1"/>
          </p:nvPr>
        </p:nvSpPr>
        <p:spPr>
          <a:xfrm>
            <a:off x="628650" y="2131317"/>
            <a:ext cx="7886700" cy="3571819"/>
          </a:xfrm>
          <a:prstGeom prst="rect">
            <a:avLst/>
          </a:prstGeom>
        </p:spPr>
        <p:txBody>
          <a:bodyPr numCol="2" spcCol="360000">
            <a:noAutofit/>
          </a:bodyPr>
          <a:lstStyle/>
          <a:p>
            <a:r>
              <a:rPr lang="en-SG" sz="1400" dirty="0">
                <a:solidFill>
                  <a:srgbClr val="FF0000"/>
                </a:solidFill>
              </a:rPr>
              <a:t>Project initiation, planning and approval including feasibility studies, risk assessment, resources, costing, schedule, milestones</a:t>
            </a:r>
          </a:p>
          <a:p>
            <a:r>
              <a:rPr lang="en-SG" sz="1400" dirty="0">
                <a:solidFill>
                  <a:srgbClr val="FF0000"/>
                </a:solidFill>
              </a:rPr>
              <a:t>Monitoring of project progress, quality and issues</a:t>
            </a:r>
          </a:p>
          <a:p>
            <a:r>
              <a:rPr lang="en-SG" sz="1400" dirty="0">
                <a:solidFill>
                  <a:srgbClr val="FF0000"/>
                </a:solidFill>
              </a:rPr>
              <a:t>Tracking and rectification of project issues</a:t>
            </a:r>
          </a:p>
          <a:p>
            <a:r>
              <a:rPr lang="en-SG" sz="1400" dirty="0">
                <a:solidFill>
                  <a:srgbClr val="FF0000"/>
                </a:solidFill>
              </a:rPr>
              <a:t>Accurate and timely accounting for project related transactions</a:t>
            </a:r>
          </a:p>
          <a:p>
            <a:r>
              <a:rPr lang="en-SG" sz="1400" dirty="0">
                <a:solidFill>
                  <a:srgbClr val="FF0000"/>
                </a:solidFill>
              </a:rPr>
              <a:t>Monitoring of project milestones and costs, including explanation and approval for overrun of budgeted time and costs</a:t>
            </a:r>
          </a:p>
          <a:p>
            <a:r>
              <a:rPr lang="en-SG" sz="1400" dirty="0">
                <a:solidFill>
                  <a:srgbClr val="FF0000"/>
                </a:solidFill>
              </a:rPr>
              <a:t>Variation Orders (“VOs”) management</a:t>
            </a:r>
          </a:p>
          <a:p>
            <a:r>
              <a:rPr lang="en-SG" sz="1400" dirty="0">
                <a:solidFill>
                  <a:srgbClr val="FF0000"/>
                </a:solidFill>
              </a:rPr>
              <a:t>Retention sum monitoring</a:t>
            </a:r>
          </a:p>
          <a:p>
            <a:r>
              <a:rPr lang="en-SG" sz="1400" dirty="0">
                <a:solidFill>
                  <a:srgbClr val="FF0000"/>
                </a:solidFill>
              </a:rPr>
              <a:t>Defects liability period monitoring</a:t>
            </a:r>
          </a:p>
          <a:p>
            <a:r>
              <a:rPr lang="en-SG" sz="1400" dirty="0">
                <a:solidFill>
                  <a:srgbClr val="FF0000"/>
                </a:solidFill>
              </a:rPr>
              <a:t>Liquidated damages monitoring</a:t>
            </a:r>
          </a:p>
          <a:p>
            <a:r>
              <a:rPr lang="en-SG" sz="1400" dirty="0">
                <a:solidFill>
                  <a:srgbClr val="FF0000"/>
                </a:solidFill>
              </a:rPr>
              <a:t>Project closing including obtaining final acceptance from client/developer</a:t>
            </a:r>
          </a:p>
          <a:p>
            <a:r>
              <a:rPr lang="en-SG" sz="1400" dirty="0">
                <a:solidFill>
                  <a:srgbClr val="FF0000"/>
                </a:solidFill>
              </a:rPr>
              <a:t>Post mortem evaluation</a:t>
            </a:r>
          </a:p>
          <a:p>
            <a:r>
              <a:rPr lang="en-SG" sz="1400" dirty="0">
                <a:solidFill>
                  <a:srgbClr val="FF0000"/>
                </a:solidFill>
              </a:rPr>
              <a:t>Monitoring of bankers guarantee or performance bond, if any</a:t>
            </a:r>
          </a:p>
          <a:p>
            <a:r>
              <a:rPr lang="en-SG" sz="1400" dirty="0">
                <a:solidFill>
                  <a:srgbClr val="FF0000"/>
                </a:solidFill>
              </a:rPr>
              <a:t>Retention of project documents</a:t>
            </a:r>
          </a:p>
        </p:txBody>
      </p:sp>
      <p:sp>
        <p:nvSpPr>
          <p:cNvPr id="2" name="Title 1">
            <a:extLst>
              <a:ext uri="{FF2B5EF4-FFF2-40B4-BE49-F238E27FC236}">
                <a16:creationId xmlns:a16="http://schemas.microsoft.com/office/drawing/2014/main" id="{1BF059FB-F0CB-4772-8FC0-BE8585AAE4CF}"/>
              </a:ext>
            </a:extLst>
          </p:cNvPr>
          <p:cNvSpPr>
            <a:spLocks noGrp="1"/>
          </p:cNvSpPr>
          <p:nvPr>
            <p:ph type="title"/>
          </p:nvPr>
        </p:nvSpPr>
        <p:spPr/>
        <p:txBody>
          <a:bodyPr/>
          <a:lstStyle/>
          <a:p>
            <a:r>
              <a:rPr lang="en-SG" dirty="0"/>
              <a:t>Proposed Review Areas and Coverage</a:t>
            </a:r>
          </a:p>
        </p:txBody>
      </p:sp>
      <p:sp>
        <p:nvSpPr>
          <p:cNvPr id="16" name="TextBox 15">
            <a:extLst>
              <a:ext uri="{FF2B5EF4-FFF2-40B4-BE49-F238E27FC236}">
                <a16:creationId xmlns:a16="http://schemas.microsoft.com/office/drawing/2014/main" id="{F1D512E7-9E3B-48BF-95C7-14E4BA3DE992}"/>
              </a:ext>
            </a:extLst>
          </p:cNvPr>
          <p:cNvSpPr txBox="1"/>
          <p:nvPr/>
        </p:nvSpPr>
        <p:spPr>
          <a:xfrm>
            <a:off x="1347183" y="1405703"/>
            <a:ext cx="4165600" cy="400110"/>
          </a:xfrm>
          <a:prstGeom prst="rect">
            <a:avLst/>
          </a:prstGeom>
          <a:noFill/>
        </p:spPr>
        <p:txBody>
          <a:bodyPr wrap="square" rtlCol="0">
            <a:spAutoFit/>
          </a:bodyPr>
          <a:lstStyle/>
          <a:p>
            <a:r>
              <a:rPr lang="en-SG" sz="2000" b="1" kern="0" spc="50" dirty="0">
                <a:solidFill>
                  <a:srgbClr val="715543"/>
                </a:solidFill>
                <a:latin typeface="Arial Narrow" panose="020B0606020202030204" pitchFamily="34" charset="0"/>
              </a:rPr>
              <a:t>Project Management</a:t>
            </a:r>
            <a:endParaRPr lang="en-SG" sz="2000" spc="50" dirty="0">
              <a:solidFill>
                <a:srgbClr val="715543"/>
              </a:solidFill>
              <a:latin typeface="Arial Narrow" panose="020B0606020202030204" pitchFamily="34" charset="0"/>
            </a:endParaRPr>
          </a:p>
        </p:txBody>
      </p:sp>
      <p:pic>
        <p:nvPicPr>
          <p:cNvPr id="6" name="Picture 5">
            <a:extLst>
              <a:ext uri="{FF2B5EF4-FFF2-40B4-BE49-F238E27FC236}">
                <a16:creationId xmlns:a16="http://schemas.microsoft.com/office/drawing/2014/main" id="{BB3F6346-1ABA-4048-B960-6BAF5FBD7C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8650" y="1236522"/>
            <a:ext cx="720000" cy="720000"/>
          </a:xfrm>
          <a:prstGeom prst="rect">
            <a:avLst/>
          </a:prstGeom>
        </p:spPr>
      </p:pic>
    </p:spTree>
    <p:extLst>
      <p:ext uri="{BB962C8B-B14F-4D97-AF65-F5344CB8AC3E}">
        <p14:creationId xmlns:p14="http://schemas.microsoft.com/office/powerpoint/2010/main" val="9023898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10">
            <a:extLst>
              <a:ext uri="{FF2B5EF4-FFF2-40B4-BE49-F238E27FC236}">
                <a16:creationId xmlns:a16="http://schemas.microsoft.com/office/drawing/2014/main" id="{9CF6F7C3-6499-48D7-A494-2805983A2357}"/>
              </a:ext>
            </a:extLst>
          </p:cNvPr>
          <p:cNvSpPr>
            <a:spLocks noGrp="1"/>
          </p:cNvSpPr>
          <p:nvPr>
            <p:ph idx="1"/>
          </p:nvPr>
        </p:nvSpPr>
        <p:spPr>
          <a:xfrm>
            <a:off x="628650" y="2131317"/>
            <a:ext cx="7886700" cy="3571819"/>
          </a:xfrm>
          <a:prstGeom prst="rect">
            <a:avLst/>
          </a:prstGeom>
        </p:spPr>
        <p:txBody>
          <a:bodyPr numCol="2" spcCol="360000">
            <a:noAutofit/>
          </a:bodyPr>
          <a:lstStyle/>
          <a:p>
            <a:r>
              <a:rPr lang="en-SG" sz="1400" dirty="0">
                <a:solidFill>
                  <a:srgbClr val="FF0000"/>
                </a:solidFill>
              </a:rPr>
              <a:t>Capital expenditure budget monitoring</a:t>
            </a:r>
          </a:p>
          <a:p>
            <a:r>
              <a:rPr lang="en-SG" sz="1400" dirty="0">
                <a:solidFill>
                  <a:srgbClr val="FF0000"/>
                </a:solidFill>
              </a:rPr>
              <a:t>Acquisition of fixed assets, justification and approval</a:t>
            </a:r>
          </a:p>
          <a:p>
            <a:r>
              <a:rPr lang="en-SG" sz="1400" dirty="0">
                <a:solidFill>
                  <a:srgbClr val="FF0000"/>
                </a:solidFill>
              </a:rPr>
              <a:t>Receipt and quality check</a:t>
            </a:r>
          </a:p>
          <a:p>
            <a:r>
              <a:rPr lang="en-SG" sz="1400" dirty="0">
                <a:solidFill>
                  <a:srgbClr val="FF0000"/>
                </a:solidFill>
              </a:rPr>
              <a:t>Movement of fixed assets and inventory including disposal, transfer and removal</a:t>
            </a:r>
          </a:p>
          <a:p>
            <a:r>
              <a:rPr lang="en-SG" sz="1400" dirty="0">
                <a:solidFill>
                  <a:srgbClr val="FF0000"/>
                </a:solidFill>
              </a:rPr>
              <a:t>Fixed asset maintenance and repair</a:t>
            </a:r>
          </a:p>
          <a:p>
            <a:r>
              <a:rPr lang="en-SG" sz="1400" dirty="0">
                <a:solidFill>
                  <a:srgbClr val="FF0000"/>
                </a:solidFill>
              </a:rPr>
              <a:t>Fixed asset register maintenance</a:t>
            </a:r>
          </a:p>
          <a:p>
            <a:r>
              <a:rPr lang="en-SG" sz="1400" dirty="0">
                <a:solidFill>
                  <a:srgbClr val="FF0000"/>
                </a:solidFill>
              </a:rPr>
              <a:t>Capitalisation and depreciation policy</a:t>
            </a:r>
          </a:p>
          <a:p>
            <a:r>
              <a:rPr lang="en-SG" sz="1400" dirty="0">
                <a:solidFill>
                  <a:srgbClr val="FF0000"/>
                </a:solidFill>
              </a:rPr>
              <a:t>Fixed asset and inventory verification and reconciliation</a:t>
            </a:r>
          </a:p>
          <a:p>
            <a:endParaRPr lang="en-SG" sz="1400" dirty="0">
              <a:solidFill>
                <a:srgbClr val="FF0000"/>
              </a:solidFill>
            </a:endParaRPr>
          </a:p>
          <a:p>
            <a:r>
              <a:rPr lang="en-SG" sz="1400" dirty="0">
                <a:solidFill>
                  <a:srgbClr val="FF0000"/>
                </a:solidFill>
              </a:rPr>
              <a:t>Physical controls and security, including insurance coverage</a:t>
            </a:r>
          </a:p>
          <a:p>
            <a:r>
              <a:rPr lang="en-SG" sz="1400" dirty="0">
                <a:solidFill>
                  <a:srgbClr val="FF0000"/>
                </a:solidFill>
              </a:rPr>
              <a:t>Impairment and write-off, including justification and approval</a:t>
            </a:r>
          </a:p>
        </p:txBody>
      </p:sp>
      <p:sp>
        <p:nvSpPr>
          <p:cNvPr id="2" name="Title 1">
            <a:extLst>
              <a:ext uri="{FF2B5EF4-FFF2-40B4-BE49-F238E27FC236}">
                <a16:creationId xmlns:a16="http://schemas.microsoft.com/office/drawing/2014/main" id="{1BF059FB-F0CB-4772-8FC0-BE8585AAE4CF}"/>
              </a:ext>
            </a:extLst>
          </p:cNvPr>
          <p:cNvSpPr>
            <a:spLocks noGrp="1"/>
          </p:cNvSpPr>
          <p:nvPr>
            <p:ph type="title"/>
          </p:nvPr>
        </p:nvSpPr>
        <p:spPr/>
        <p:txBody>
          <a:bodyPr/>
          <a:lstStyle/>
          <a:p>
            <a:r>
              <a:rPr lang="en-SG" dirty="0"/>
              <a:t>Proposed Review Areas and Coverage</a:t>
            </a:r>
          </a:p>
        </p:txBody>
      </p:sp>
      <p:sp>
        <p:nvSpPr>
          <p:cNvPr id="16" name="TextBox 15">
            <a:extLst>
              <a:ext uri="{FF2B5EF4-FFF2-40B4-BE49-F238E27FC236}">
                <a16:creationId xmlns:a16="http://schemas.microsoft.com/office/drawing/2014/main" id="{F1D512E7-9E3B-48BF-95C7-14E4BA3DE992}"/>
              </a:ext>
            </a:extLst>
          </p:cNvPr>
          <p:cNvSpPr txBox="1"/>
          <p:nvPr/>
        </p:nvSpPr>
        <p:spPr>
          <a:xfrm>
            <a:off x="1347182" y="1405703"/>
            <a:ext cx="6004963" cy="400110"/>
          </a:xfrm>
          <a:prstGeom prst="rect">
            <a:avLst/>
          </a:prstGeom>
          <a:noFill/>
        </p:spPr>
        <p:txBody>
          <a:bodyPr wrap="square" rtlCol="0">
            <a:spAutoFit/>
          </a:bodyPr>
          <a:lstStyle/>
          <a:p>
            <a:r>
              <a:rPr lang="en-SG" sz="2000" b="1" kern="0" spc="50" dirty="0">
                <a:solidFill>
                  <a:srgbClr val="715543"/>
                </a:solidFill>
                <a:latin typeface="Arial Narrow" panose="020B0606020202030204" pitchFamily="34" charset="0"/>
              </a:rPr>
              <a:t>Fixed Asset and Inventory Management</a:t>
            </a:r>
          </a:p>
        </p:txBody>
      </p:sp>
      <p:grpSp>
        <p:nvGrpSpPr>
          <p:cNvPr id="12" name="Group 11">
            <a:extLst>
              <a:ext uri="{FF2B5EF4-FFF2-40B4-BE49-F238E27FC236}">
                <a16:creationId xmlns:a16="http://schemas.microsoft.com/office/drawing/2014/main" id="{22A9D306-0473-4EFA-9B7C-90D80F4EAE8F}"/>
              </a:ext>
            </a:extLst>
          </p:cNvPr>
          <p:cNvGrpSpPr/>
          <p:nvPr/>
        </p:nvGrpSpPr>
        <p:grpSpPr>
          <a:xfrm>
            <a:off x="628650" y="1245758"/>
            <a:ext cx="720000" cy="720000"/>
            <a:chOff x="5265164" y="2154686"/>
            <a:chExt cx="1550836" cy="1440000"/>
          </a:xfrm>
        </p:grpSpPr>
        <p:pic>
          <p:nvPicPr>
            <p:cNvPr id="13" name="Picture 12">
              <a:extLst>
                <a:ext uri="{FF2B5EF4-FFF2-40B4-BE49-F238E27FC236}">
                  <a16:creationId xmlns:a16="http://schemas.microsoft.com/office/drawing/2014/main" id="{7A1C4508-1279-4ED4-AB62-969CDAE60D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65164" y="2874686"/>
              <a:ext cx="720000" cy="720000"/>
            </a:xfrm>
            <a:prstGeom prst="rect">
              <a:avLst/>
            </a:prstGeom>
          </p:spPr>
        </p:pic>
        <p:pic>
          <p:nvPicPr>
            <p:cNvPr id="14" name="Picture 13">
              <a:extLst>
                <a:ext uri="{FF2B5EF4-FFF2-40B4-BE49-F238E27FC236}">
                  <a16:creationId xmlns:a16="http://schemas.microsoft.com/office/drawing/2014/main" id="{426110F9-45B5-43C7-B534-809DDA36F2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65164" y="2154686"/>
              <a:ext cx="720000" cy="720000"/>
            </a:xfrm>
            <a:prstGeom prst="rect">
              <a:avLst/>
            </a:prstGeom>
          </p:spPr>
        </p:pic>
        <p:pic>
          <p:nvPicPr>
            <p:cNvPr id="15" name="Picture 14">
              <a:extLst>
                <a:ext uri="{FF2B5EF4-FFF2-40B4-BE49-F238E27FC236}">
                  <a16:creationId xmlns:a16="http://schemas.microsoft.com/office/drawing/2014/main" id="{4568150C-204B-4574-B815-4C756097141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2874686"/>
              <a:ext cx="720000" cy="720000"/>
            </a:xfrm>
            <a:prstGeom prst="rect">
              <a:avLst/>
            </a:prstGeom>
          </p:spPr>
        </p:pic>
        <p:pic>
          <p:nvPicPr>
            <p:cNvPr id="17" name="Picture 16">
              <a:extLst>
                <a:ext uri="{FF2B5EF4-FFF2-40B4-BE49-F238E27FC236}">
                  <a16:creationId xmlns:a16="http://schemas.microsoft.com/office/drawing/2014/main" id="{AC0F1397-AE3E-4A1A-B266-1D15549EC52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96000" y="2154686"/>
              <a:ext cx="720000" cy="720000"/>
            </a:xfrm>
            <a:prstGeom prst="rect">
              <a:avLst/>
            </a:prstGeom>
          </p:spPr>
        </p:pic>
      </p:grpSp>
    </p:spTree>
    <p:extLst>
      <p:ext uri="{BB962C8B-B14F-4D97-AF65-F5344CB8AC3E}">
        <p14:creationId xmlns:p14="http://schemas.microsoft.com/office/powerpoint/2010/main" val="30638329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10">
            <a:extLst>
              <a:ext uri="{FF2B5EF4-FFF2-40B4-BE49-F238E27FC236}">
                <a16:creationId xmlns:a16="http://schemas.microsoft.com/office/drawing/2014/main" id="{9CF6F7C3-6499-48D7-A494-2805983A2357}"/>
              </a:ext>
            </a:extLst>
          </p:cNvPr>
          <p:cNvSpPr>
            <a:spLocks noGrp="1"/>
          </p:cNvSpPr>
          <p:nvPr>
            <p:ph idx="1"/>
          </p:nvPr>
        </p:nvSpPr>
        <p:spPr>
          <a:xfrm>
            <a:off x="628650" y="2131317"/>
            <a:ext cx="7886700" cy="3571819"/>
          </a:xfrm>
          <a:prstGeom prst="rect">
            <a:avLst/>
          </a:prstGeom>
        </p:spPr>
        <p:txBody>
          <a:bodyPr numCol="2" spcCol="360000">
            <a:noAutofit/>
          </a:bodyPr>
          <a:lstStyle/>
          <a:p>
            <a:r>
              <a:rPr lang="en-SG" sz="1400" dirty="0">
                <a:solidFill>
                  <a:srgbClr val="FF0000"/>
                </a:solidFill>
              </a:rPr>
              <a:t>Bank mandates including authorisation matrix and dual signatories</a:t>
            </a:r>
          </a:p>
          <a:p>
            <a:r>
              <a:rPr lang="en-SG" sz="1400" dirty="0">
                <a:solidFill>
                  <a:srgbClr val="FF0000"/>
                </a:solidFill>
              </a:rPr>
              <a:t>Banking facilities including financing/borrowing procedures and approval</a:t>
            </a:r>
          </a:p>
          <a:p>
            <a:r>
              <a:rPr lang="en-SG" sz="1400" dirty="0">
                <a:solidFill>
                  <a:srgbClr val="FF0000"/>
                </a:solidFill>
              </a:rPr>
              <a:t>Monitoring of bank covenants (if any)</a:t>
            </a:r>
          </a:p>
          <a:p>
            <a:r>
              <a:rPr lang="en-SG" sz="1400" dirty="0">
                <a:solidFill>
                  <a:srgbClr val="FF0000"/>
                </a:solidFill>
              </a:rPr>
              <a:t>Bank account opening and closing</a:t>
            </a:r>
          </a:p>
          <a:p>
            <a:r>
              <a:rPr lang="en-SG" sz="1400" dirty="0">
                <a:solidFill>
                  <a:srgbClr val="FF0000"/>
                </a:solidFill>
              </a:rPr>
              <a:t>Bank statement review for any unusual transactions</a:t>
            </a:r>
          </a:p>
          <a:p>
            <a:r>
              <a:rPr lang="en-SG" sz="1400" dirty="0">
                <a:solidFill>
                  <a:srgbClr val="FF0000"/>
                </a:solidFill>
              </a:rPr>
              <a:t>Cashflow budgeting and forecasting</a:t>
            </a:r>
          </a:p>
          <a:p>
            <a:r>
              <a:rPr lang="en-SG" sz="1400" dirty="0">
                <a:solidFill>
                  <a:srgbClr val="FF0000"/>
                </a:solidFill>
              </a:rPr>
              <a:t>Cheque, physical cash and bank tokens custody</a:t>
            </a:r>
          </a:p>
          <a:p>
            <a:r>
              <a:rPr lang="en-SG" sz="1400" dirty="0">
                <a:solidFill>
                  <a:srgbClr val="FF0000"/>
                </a:solidFill>
              </a:rPr>
              <a:t>Bank reconciliation</a:t>
            </a:r>
          </a:p>
          <a:p>
            <a:r>
              <a:rPr lang="en-SG" sz="1400" dirty="0">
                <a:solidFill>
                  <a:srgbClr val="FF0000"/>
                </a:solidFill>
              </a:rPr>
              <a:t>Fixed deposits, investments and fund transfers</a:t>
            </a:r>
          </a:p>
          <a:p>
            <a:r>
              <a:rPr lang="en-SG" sz="1400" dirty="0">
                <a:solidFill>
                  <a:srgbClr val="FF0000"/>
                </a:solidFill>
              </a:rPr>
              <a:t>Petty cash management</a:t>
            </a:r>
          </a:p>
        </p:txBody>
      </p:sp>
      <p:sp>
        <p:nvSpPr>
          <p:cNvPr id="2" name="Title 1">
            <a:extLst>
              <a:ext uri="{FF2B5EF4-FFF2-40B4-BE49-F238E27FC236}">
                <a16:creationId xmlns:a16="http://schemas.microsoft.com/office/drawing/2014/main" id="{1BF059FB-F0CB-4772-8FC0-BE8585AAE4CF}"/>
              </a:ext>
            </a:extLst>
          </p:cNvPr>
          <p:cNvSpPr>
            <a:spLocks noGrp="1"/>
          </p:cNvSpPr>
          <p:nvPr>
            <p:ph type="title"/>
          </p:nvPr>
        </p:nvSpPr>
        <p:spPr/>
        <p:txBody>
          <a:bodyPr/>
          <a:lstStyle/>
          <a:p>
            <a:r>
              <a:rPr lang="en-SG" dirty="0"/>
              <a:t>Proposed Review Areas and Coverage</a:t>
            </a:r>
          </a:p>
        </p:txBody>
      </p:sp>
      <p:sp>
        <p:nvSpPr>
          <p:cNvPr id="16" name="TextBox 15">
            <a:extLst>
              <a:ext uri="{FF2B5EF4-FFF2-40B4-BE49-F238E27FC236}">
                <a16:creationId xmlns:a16="http://schemas.microsoft.com/office/drawing/2014/main" id="{F1D512E7-9E3B-48BF-95C7-14E4BA3DE992}"/>
              </a:ext>
            </a:extLst>
          </p:cNvPr>
          <p:cNvSpPr txBox="1"/>
          <p:nvPr/>
        </p:nvSpPr>
        <p:spPr>
          <a:xfrm>
            <a:off x="1347183" y="1405703"/>
            <a:ext cx="4165600" cy="400110"/>
          </a:xfrm>
          <a:prstGeom prst="rect">
            <a:avLst/>
          </a:prstGeom>
          <a:noFill/>
        </p:spPr>
        <p:txBody>
          <a:bodyPr wrap="square" rtlCol="0">
            <a:spAutoFit/>
          </a:bodyPr>
          <a:lstStyle/>
          <a:p>
            <a:r>
              <a:rPr lang="en-SG" sz="2000" b="1" kern="0" spc="50" dirty="0">
                <a:solidFill>
                  <a:srgbClr val="715543"/>
                </a:solidFill>
                <a:latin typeface="Arial Narrow" panose="020B0606020202030204" pitchFamily="34" charset="0"/>
              </a:rPr>
              <a:t>Bank and Cash Management</a:t>
            </a:r>
            <a:endParaRPr lang="en-SG" sz="2000" spc="50" dirty="0">
              <a:solidFill>
                <a:srgbClr val="715543"/>
              </a:solidFill>
              <a:latin typeface="Arial Narrow" panose="020B0606020202030204" pitchFamily="34" charset="0"/>
            </a:endParaRPr>
          </a:p>
        </p:txBody>
      </p:sp>
      <p:pic>
        <p:nvPicPr>
          <p:cNvPr id="8" name="Picture 7">
            <a:extLst>
              <a:ext uri="{FF2B5EF4-FFF2-40B4-BE49-F238E27FC236}">
                <a16:creationId xmlns:a16="http://schemas.microsoft.com/office/drawing/2014/main" id="{C749EA43-D5C9-4101-B527-3038A7EE2A2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8650" y="1245758"/>
            <a:ext cx="720000" cy="720000"/>
          </a:xfrm>
          <a:prstGeom prst="rect">
            <a:avLst/>
          </a:prstGeom>
        </p:spPr>
      </p:pic>
    </p:spTree>
    <p:extLst>
      <p:ext uri="{BB962C8B-B14F-4D97-AF65-F5344CB8AC3E}">
        <p14:creationId xmlns:p14="http://schemas.microsoft.com/office/powerpoint/2010/main" val="147968257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10">
            <a:extLst>
              <a:ext uri="{FF2B5EF4-FFF2-40B4-BE49-F238E27FC236}">
                <a16:creationId xmlns:a16="http://schemas.microsoft.com/office/drawing/2014/main" id="{9CF6F7C3-6499-48D7-A494-2805983A2357}"/>
              </a:ext>
            </a:extLst>
          </p:cNvPr>
          <p:cNvSpPr>
            <a:spLocks noGrp="1"/>
          </p:cNvSpPr>
          <p:nvPr>
            <p:ph idx="1"/>
          </p:nvPr>
        </p:nvSpPr>
        <p:spPr>
          <a:xfrm>
            <a:off x="628650" y="2131317"/>
            <a:ext cx="7886700" cy="3571819"/>
          </a:xfrm>
          <a:prstGeom prst="rect">
            <a:avLst/>
          </a:prstGeom>
        </p:spPr>
        <p:txBody>
          <a:bodyPr numCol="2" spcCol="360000">
            <a:noAutofit/>
          </a:bodyPr>
          <a:lstStyle/>
          <a:p>
            <a:r>
              <a:rPr lang="en-SG" sz="1400" dirty="0">
                <a:solidFill>
                  <a:srgbClr val="FF0000"/>
                </a:solidFill>
              </a:rPr>
              <a:t>Policies and procedures (including approval matrix)</a:t>
            </a:r>
          </a:p>
          <a:p>
            <a:r>
              <a:rPr lang="en-SG" sz="1400" dirty="0">
                <a:solidFill>
                  <a:srgbClr val="FF0000"/>
                </a:solidFill>
              </a:rPr>
              <a:t>Recruitment</a:t>
            </a:r>
          </a:p>
          <a:p>
            <a:r>
              <a:rPr lang="en-SG" sz="1400" dirty="0">
                <a:solidFill>
                  <a:srgbClr val="FF0000"/>
                </a:solidFill>
              </a:rPr>
              <a:t>Conflict of interest and independence declarations </a:t>
            </a:r>
          </a:p>
          <a:p>
            <a:r>
              <a:rPr lang="en-SG" sz="1400" dirty="0">
                <a:solidFill>
                  <a:srgbClr val="FF0000"/>
                </a:solidFill>
              </a:rPr>
              <a:t>Performance appraisal (confirmation and periodic)</a:t>
            </a:r>
          </a:p>
          <a:p>
            <a:r>
              <a:rPr lang="en-SG" sz="1400" dirty="0">
                <a:solidFill>
                  <a:srgbClr val="FF0000"/>
                </a:solidFill>
              </a:rPr>
              <a:t>Payroll processing</a:t>
            </a:r>
          </a:p>
          <a:p>
            <a:r>
              <a:rPr lang="en-SG" sz="1400" dirty="0">
                <a:solidFill>
                  <a:srgbClr val="FF0000"/>
                </a:solidFill>
              </a:rPr>
              <a:t>Staff advances and borrowing (if any)</a:t>
            </a:r>
          </a:p>
          <a:p>
            <a:r>
              <a:rPr lang="en-SG" sz="1400" dirty="0">
                <a:solidFill>
                  <a:srgbClr val="FF0000"/>
                </a:solidFill>
              </a:rPr>
              <a:t>Staff claims review (travelling and entertainment) </a:t>
            </a:r>
          </a:p>
          <a:p>
            <a:r>
              <a:rPr lang="en-SG" sz="1400" dirty="0">
                <a:solidFill>
                  <a:srgbClr val="FF0000"/>
                </a:solidFill>
              </a:rPr>
              <a:t>Payment of salary</a:t>
            </a:r>
          </a:p>
          <a:p>
            <a:r>
              <a:rPr lang="en-SG" sz="1400" dirty="0">
                <a:solidFill>
                  <a:srgbClr val="FF0000"/>
                </a:solidFill>
              </a:rPr>
              <a:t>Payroll report review and reconciliation</a:t>
            </a:r>
          </a:p>
          <a:p>
            <a:r>
              <a:rPr lang="en-SG" sz="1400" dirty="0">
                <a:solidFill>
                  <a:srgbClr val="FF0000"/>
                </a:solidFill>
              </a:rPr>
              <a:t>Payroll and employee master files management</a:t>
            </a:r>
          </a:p>
          <a:p>
            <a:r>
              <a:rPr lang="en-SG" sz="1400" dirty="0">
                <a:solidFill>
                  <a:srgbClr val="FF0000"/>
                </a:solidFill>
              </a:rPr>
              <a:t>Resignation and termination </a:t>
            </a:r>
          </a:p>
          <a:p>
            <a:r>
              <a:rPr lang="en-SG" sz="1400" dirty="0">
                <a:solidFill>
                  <a:srgbClr val="FF0000"/>
                </a:solidFill>
              </a:rPr>
              <a:t>Staff training management</a:t>
            </a:r>
          </a:p>
          <a:p>
            <a:r>
              <a:rPr lang="en-SG" sz="1400" dirty="0">
                <a:solidFill>
                  <a:srgbClr val="FF0000"/>
                </a:solidFill>
              </a:rPr>
              <a:t>Compliance with applicable manpower regulations</a:t>
            </a:r>
          </a:p>
          <a:p>
            <a:r>
              <a:rPr lang="en-SG" sz="1400" dirty="0">
                <a:solidFill>
                  <a:srgbClr val="FF0000"/>
                </a:solidFill>
              </a:rPr>
              <a:t>Segregation of duties system access rights</a:t>
            </a:r>
          </a:p>
          <a:p>
            <a:endParaRPr lang="en-SG" sz="1400" dirty="0">
              <a:solidFill>
                <a:srgbClr val="FF0000"/>
              </a:solidFill>
            </a:endParaRPr>
          </a:p>
        </p:txBody>
      </p:sp>
      <p:sp>
        <p:nvSpPr>
          <p:cNvPr id="2" name="Title 1">
            <a:extLst>
              <a:ext uri="{FF2B5EF4-FFF2-40B4-BE49-F238E27FC236}">
                <a16:creationId xmlns:a16="http://schemas.microsoft.com/office/drawing/2014/main" id="{1BF059FB-F0CB-4772-8FC0-BE8585AAE4CF}"/>
              </a:ext>
            </a:extLst>
          </p:cNvPr>
          <p:cNvSpPr>
            <a:spLocks noGrp="1"/>
          </p:cNvSpPr>
          <p:nvPr>
            <p:ph type="title"/>
          </p:nvPr>
        </p:nvSpPr>
        <p:spPr/>
        <p:txBody>
          <a:bodyPr/>
          <a:lstStyle/>
          <a:p>
            <a:r>
              <a:rPr lang="en-SG" dirty="0"/>
              <a:t>Proposed Review Areas and Coverage</a:t>
            </a:r>
          </a:p>
        </p:txBody>
      </p:sp>
      <p:sp>
        <p:nvSpPr>
          <p:cNvPr id="16" name="TextBox 15">
            <a:extLst>
              <a:ext uri="{FF2B5EF4-FFF2-40B4-BE49-F238E27FC236}">
                <a16:creationId xmlns:a16="http://schemas.microsoft.com/office/drawing/2014/main" id="{F1D512E7-9E3B-48BF-95C7-14E4BA3DE992}"/>
              </a:ext>
            </a:extLst>
          </p:cNvPr>
          <p:cNvSpPr txBox="1"/>
          <p:nvPr/>
        </p:nvSpPr>
        <p:spPr>
          <a:xfrm>
            <a:off x="1347183" y="1405703"/>
            <a:ext cx="4165600" cy="400110"/>
          </a:xfrm>
          <a:prstGeom prst="rect">
            <a:avLst/>
          </a:prstGeom>
          <a:noFill/>
        </p:spPr>
        <p:txBody>
          <a:bodyPr wrap="square" rtlCol="0">
            <a:spAutoFit/>
          </a:bodyPr>
          <a:lstStyle/>
          <a:p>
            <a:r>
              <a:rPr lang="en-SG" sz="2000" b="1" kern="0" spc="50">
                <a:solidFill>
                  <a:srgbClr val="715543"/>
                </a:solidFill>
                <a:latin typeface="Arial Narrow" panose="020B0606020202030204" pitchFamily="34" charset="0"/>
              </a:rPr>
              <a:t>Human Resource </a:t>
            </a:r>
            <a:r>
              <a:rPr lang="en-SG" sz="2000" b="1" kern="0" spc="50" dirty="0">
                <a:solidFill>
                  <a:srgbClr val="715543"/>
                </a:solidFill>
                <a:latin typeface="Arial Narrow" panose="020B0606020202030204" pitchFamily="34" charset="0"/>
              </a:rPr>
              <a:t>and Payroll</a:t>
            </a:r>
            <a:endParaRPr lang="en-SG" sz="2000" spc="50" dirty="0">
              <a:solidFill>
                <a:srgbClr val="715543"/>
              </a:solidFill>
              <a:latin typeface="Arial Narrow" panose="020B0606020202030204" pitchFamily="34" charset="0"/>
            </a:endParaRPr>
          </a:p>
        </p:txBody>
      </p:sp>
      <p:grpSp>
        <p:nvGrpSpPr>
          <p:cNvPr id="6" name="Group 5">
            <a:extLst>
              <a:ext uri="{FF2B5EF4-FFF2-40B4-BE49-F238E27FC236}">
                <a16:creationId xmlns:a16="http://schemas.microsoft.com/office/drawing/2014/main" id="{7F0FAB0C-09B3-4F73-B49F-03F1DC70E2DE}"/>
              </a:ext>
            </a:extLst>
          </p:cNvPr>
          <p:cNvGrpSpPr>
            <a:grpSpLocks noChangeAspect="1"/>
          </p:cNvGrpSpPr>
          <p:nvPr/>
        </p:nvGrpSpPr>
        <p:grpSpPr>
          <a:xfrm>
            <a:off x="628650" y="1230937"/>
            <a:ext cx="720000" cy="720000"/>
            <a:chOff x="434714" y="2264112"/>
            <a:chExt cx="1560635" cy="1793538"/>
          </a:xfrm>
        </p:grpSpPr>
        <p:pic>
          <p:nvPicPr>
            <p:cNvPr id="7" name="Picture 6">
              <a:extLst>
                <a:ext uri="{FF2B5EF4-FFF2-40B4-BE49-F238E27FC236}">
                  <a16:creationId xmlns:a16="http://schemas.microsoft.com/office/drawing/2014/main" id="{0B2ECE45-E26C-4822-A534-F7D37BBDF4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4714" y="2264112"/>
              <a:ext cx="512638" cy="559376"/>
            </a:xfrm>
            <a:prstGeom prst="rect">
              <a:avLst/>
            </a:prstGeom>
          </p:spPr>
        </p:pic>
        <p:pic>
          <p:nvPicPr>
            <p:cNvPr id="9" name="Picture 8">
              <a:extLst>
                <a:ext uri="{FF2B5EF4-FFF2-40B4-BE49-F238E27FC236}">
                  <a16:creationId xmlns:a16="http://schemas.microsoft.com/office/drawing/2014/main" id="{B6E37D7E-C4A4-471E-9FC7-D4CBA72B5E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8713" y="2881193"/>
              <a:ext cx="512638" cy="559376"/>
            </a:xfrm>
            <a:prstGeom prst="rect">
              <a:avLst/>
            </a:prstGeom>
          </p:spPr>
        </p:pic>
        <p:pic>
          <p:nvPicPr>
            <p:cNvPr id="10" name="Picture 9">
              <a:extLst>
                <a:ext uri="{FF2B5EF4-FFF2-40B4-BE49-F238E27FC236}">
                  <a16:creationId xmlns:a16="http://schemas.microsoft.com/office/drawing/2014/main" id="{90BF9362-47E6-4926-B07D-DDB9BE6A4C4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82711" y="3498274"/>
              <a:ext cx="512638" cy="559376"/>
            </a:xfrm>
            <a:prstGeom prst="rect">
              <a:avLst/>
            </a:prstGeom>
          </p:spPr>
        </p:pic>
        <p:pic>
          <p:nvPicPr>
            <p:cNvPr id="12" name="Picture 11">
              <a:extLst>
                <a:ext uri="{FF2B5EF4-FFF2-40B4-BE49-F238E27FC236}">
                  <a16:creationId xmlns:a16="http://schemas.microsoft.com/office/drawing/2014/main" id="{6089B595-65C8-41E3-A9A2-71A274A5790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4714" y="2881193"/>
              <a:ext cx="512638" cy="559376"/>
            </a:xfrm>
            <a:prstGeom prst="rect">
              <a:avLst/>
            </a:prstGeom>
          </p:spPr>
        </p:pic>
        <p:pic>
          <p:nvPicPr>
            <p:cNvPr id="13" name="Picture 12">
              <a:extLst>
                <a:ext uri="{FF2B5EF4-FFF2-40B4-BE49-F238E27FC236}">
                  <a16:creationId xmlns:a16="http://schemas.microsoft.com/office/drawing/2014/main" id="{DA8A4421-FC7A-4BAB-8FCA-6CFBFA3A372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482711" y="2264112"/>
              <a:ext cx="512638" cy="559376"/>
            </a:xfrm>
            <a:prstGeom prst="rect">
              <a:avLst/>
            </a:prstGeom>
          </p:spPr>
        </p:pic>
        <p:pic>
          <p:nvPicPr>
            <p:cNvPr id="14" name="Picture 13">
              <a:extLst>
                <a:ext uri="{FF2B5EF4-FFF2-40B4-BE49-F238E27FC236}">
                  <a16:creationId xmlns:a16="http://schemas.microsoft.com/office/drawing/2014/main" id="{653D4586-83EE-44A8-A0CE-A87623D9126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34714" y="3498274"/>
              <a:ext cx="512638" cy="559376"/>
            </a:xfrm>
            <a:prstGeom prst="rect">
              <a:avLst/>
            </a:prstGeom>
          </p:spPr>
        </p:pic>
        <p:pic>
          <p:nvPicPr>
            <p:cNvPr id="15" name="Picture 14">
              <a:extLst>
                <a:ext uri="{FF2B5EF4-FFF2-40B4-BE49-F238E27FC236}">
                  <a16:creationId xmlns:a16="http://schemas.microsoft.com/office/drawing/2014/main" id="{ED6AB022-FF8D-4900-8BFB-7E634EEF7AF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58713" y="3498274"/>
              <a:ext cx="512638" cy="559376"/>
            </a:xfrm>
            <a:prstGeom prst="rect">
              <a:avLst/>
            </a:prstGeom>
          </p:spPr>
        </p:pic>
        <p:pic>
          <p:nvPicPr>
            <p:cNvPr id="17" name="Picture 16">
              <a:extLst>
                <a:ext uri="{FF2B5EF4-FFF2-40B4-BE49-F238E27FC236}">
                  <a16:creationId xmlns:a16="http://schemas.microsoft.com/office/drawing/2014/main" id="{3E3266B1-1C1C-4CDF-A299-53CC63C0154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58713" y="2264112"/>
              <a:ext cx="512638" cy="559376"/>
            </a:xfrm>
            <a:prstGeom prst="rect">
              <a:avLst/>
            </a:prstGeom>
          </p:spPr>
        </p:pic>
        <p:pic>
          <p:nvPicPr>
            <p:cNvPr id="18" name="Picture 17">
              <a:extLst>
                <a:ext uri="{FF2B5EF4-FFF2-40B4-BE49-F238E27FC236}">
                  <a16:creationId xmlns:a16="http://schemas.microsoft.com/office/drawing/2014/main" id="{93D65E67-5BDF-4F9D-B24E-82AE07A16B6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482711" y="2881193"/>
              <a:ext cx="512638" cy="559376"/>
            </a:xfrm>
            <a:prstGeom prst="rect">
              <a:avLst/>
            </a:prstGeom>
          </p:spPr>
        </p:pic>
      </p:grpSp>
    </p:spTree>
    <p:extLst>
      <p:ext uri="{BB962C8B-B14F-4D97-AF65-F5344CB8AC3E}">
        <p14:creationId xmlns:p14="http://schemas.microsoft.com/office/powerpoint/2010/main" val="5357459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C88F4B-616D-0B49-9621-6751D5C6843D}"/>
              </a:ext>
            </a:extLst>
          </p:cNvPr>
          <p:cNvSpPr>
            <a:spLocks noGrp="1"/>
          </p:cNvSpPr>
          <p:nvPr>
            <p:ph type="title"/>
          </p:nvPr>
        </p:nvSpPr>
        <p:spPr/>
        <p:txBody>
          <a:bodyPr/>
          <a:lstStyle/>
          <a:p>
            <a:r>
              <a:rPr lang="en-US" dirty="0"/>
              <a:t>Your Objectives</a:t>
            </a:r>
          </a:p>
        </p:txBody>
      </p:sp>
      <p:sp>
        <p:nvSpPr>
          <p:cNvPr id="3" name="Text Placeholder 2">
            <a:extLst>
              <a:ext uri="{FF2B5EF4-FFF2-40B4-BE49-F238E27FC236}">
                <a16:creationId xmlns:a16="http://schemas.microsoft.com/office/drawing/2014/main" id="{AFAB7D62-0C89-E541-8E0B-6D977E52E3C7}"/>
              </a:ext>
            </a:extLst>
          </p:cNvPr>
          <p:cNvSpPr>
            <a:spLocks noGrp="1"/>
          </p:cNvSpPr>
          <p:nvPr>
            <p:ph type="body" sz="quarter" idx="10"/>
          </p:nvPr>
        </p:nvSpPr>
        <p:spPr>
          <a:xfrm>
            <a:off x="2308861" y="395288"/>
            <a:ext cx="6206490" cy="1466850"/>
          </a:xfrm>
        </p:spPr>
        <p:txBody>
          <a:bodyPr/>
          <a:lstStyle/>
          <a:p>
            <a:endParaRPr lang="en-US" dirty="0"/>
          </a:p>
        </p:txBody>
      </p:sp>
      <p:sp>
        <p:nvSpPr>
          <p:cNvPr id="4" name="Content Placeholder 3">
            <a:extLst>
              <a:ext uri="{FF2B5EF4-FFF2-40B4-BE49-F238E27FC236}">
                <a16:creationId xmlns:a16="http://schemas.microsoft.com/office/drawing/2014/main" id="{C0F80A34-E0BE-7844-A574-9AC64947CAE6}"/>
              </a:ext>
            </a:extLst>
          </p:cNvPr>
          <p:cNvSpPr>
            <a:spLocks noGrp="1"/>
          </p:cNvSpPr>
          <p:nvPr>
            <p:ph sz="quarter" idx="11"/>
          </p:nvPr>
        </p:nvSpPr>
        <p:spPr/>
        <p:txBody>
          <a:bodyPr/>
          <a:lstStyle/>
          <a:p>
            <a:pPr marL="0" lvl="0" indent="0">
              <a:lnSpc>
                <a:spcPct val="100000"/>
              </a:lnSpc>
              <a:spcBef>
                <a:spcPts val="600"/>
              </a:spcBef>
              <a:spcAft>
                <a:spcPts val="1800"/>
              </a:spcAft>
              <a:buClr>
                <a:srgbClr val="715543"/>
              </a:buClr>
              <a:buSzPct val="150000"/>
              <a:buNone/>
            </a:pPr>
            <a:endParaRPr lang="en-US" sz="1800" spc="50" dirty="0">
              <a:solidFill>
                <a:srgbClr val="313840"/>
              </a:solidFill>
              <a:latin typeface="Arial Narrow" panose="020B0606020202030204" pitchFamily="34" charset="0"/>
              <a:cs typeface="+mn-cs"/>
            </a:endParaRPr>
          </a:p>
        </p:txBody>
      </p:sp>
    </p:spTree>
    <p:extLst>
      <p:ext uri="{BB962C8B-B14F-4D97-AF65-F5344CB8AC3E}">
        <p14:creationId xmlns:p14="http://schemas.microsoft.com/office/powerpoint/2010/main" val="32513600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10">
            <a:extLst>
              <a:ext uri="{FF2B5EF4-FFF2-40B4-BE49-F238E27FC236}">
                <a16:creationId xmlns:a16="http://schemas.microsoft.com/office/drawing/2014/main" id="{9CF6F7C3-6499-48D7-A494-2805983A2357}"/>
              </a:ext>
            </a:extLst>
          </p:cNvPr>
          <p:cNvSpPr>
            <a:spLocks noGrp="1"/>
          </p:cNvSpPr>
          <p:nvPr>
            <p:ph idx="1"/>
          </p:nvPr>
        </p:nvSpPr>
        <p:spPr>
          <a:xfrm>
            <a:off x="628650" y="2131317"/>
            <a:ext cx="7886700" cy="3571819"/>
          </a:xfrm>
          <a:prstGeom prst="rect">
            <a:avLst/>
          </a:prstGeom>
        </p:spPr>
        <p:txBody>
          <a:bodyPr numCol="2" spcCol="360000">
            <a:noAutofit/>
          </a:bodyPr>
          <a:lstStyle/>
          <a:p>
            <a:r>
              <a:rPr lang="en-SG" sz="1400" dirty="0">
                <a:solidFill>
                  <a:srgbClr val="FF0000"/>
                </a:solidFill>
              </a:rPr>
              <a:t>Policies and procedures (including approval matrix)</a:t>
            </a:r>
          </a:p>
          <a:p>
            <a:r>
              <a:rPr lang="en-SG" sz="1400" dirty="0">
                <a:solidFill>
                  <a:srgbClr val="FF0000"/>
                </a:solidFill>
              </a:rPr>
              <a:t>System change controls </a:t>
            </a:r>
          </a:p>
          <a:p>
            <a:r>
              <a:rPr lang="en-SG" sz="1400" dirty="0">
                <a:solidFill>
                  <a:srgbClr val="FF0000"/>
                </a:solidFill>
              </a:rPr>
              <a:t>User access rights controls</a:t>
            </a:r>
          </a:p>
          <a:p>
            <a:r>
              <a:rPr lang="en-SG" sz="1400" dirty="0">
                <a:solidFill>
                  <a:srgbClr val="FF0000"/>
                </a:solidFill>
              </a:rPr>
              <a:t>Backup and restoration </a:t>
            </a:r>
          </a:p>
          <a:p>
            <a:r>
              <a:rPr lang="en-SG" sz="1400" dirty="0">
                <a:solidFill>
                  <a:srgbClr val="FF0000"/>
                </a:solidFill>
              </a:rPr>
              <a:t>Firewalls and anti-virus </a:t>
            </a:r>
          </a:p>
          <a:p>
            <a:r>
              <a:rPr lang="en-SG" sz="1400" dirty="0">
                <a:solidFill>
                  <a:srgbClr val="FF0000"/>
                </a:solidFill>
              </a:rPr>
              <a:t>Password controls </a:t>
            </a:r>
          </a:p>
          <a:p>
            <a:r>
              <a:rPr lang="en-SG" sz="1400" dirty="0">
                <a:solidFill>
                  <a:srgbClr val="FF0000"/>
                </a:solidFill>
              </a:rPr>
              <a:t>Physical security to server room and computer server </a:t>
            </a:r>
          </a:p>
          <a:p>
            <a:r>
              <a:rPr lang="en-SG" sz="1400" dirty="0">
                <a:solidFill>
                  <a:srgbClr val="FF0000"/>
                </a:solidFill>
              </a:rPr>
              <a:t>Data security management</a:t>
            </a:r>
          </a:p>
          <a:p>
            <a:r>
              <a:rPr lang="en-SG" sz="1400" dirty="0">
                <a:solidFill>
                  <a:srgbClr val="FF0000"/>
                </a:solidFill>
              </a:rPr>
              <a:t>Segregation of duties and system access rights</a:t>
            </a:r>
          </a:p>
        </p:txBody>
      </p:sp>
      <p:sp>
        <p:nvSpPr>
          <p:cNvPr id="2" name="Title 1">
            <a:extLst>
              <a:ext uri="{FF2B5EF4-FFF2-40B4-BE49-F238E27FC236}">
                <a16:creationId xmlns:a16="http://schemas.microsoft.com/office/drawing/2014/main" id="{1BF059FB-F0CB-4772-8FC0-BE8585AAE4CF}"/>
              </a:ext>
            </a:extLst>
          </p:cNvPr>
          <p:cNvSpPr>
            <a:spLocks noGrp="1"/>
          </p:cNvSpPr>
          <p:nvPr>
            <p:ph type="title"/>
          </p:nvPr>
        </p:nvSpPr>
        <p:spPr/>
        <p:txBody>
          <a:bodyPr/>
          <a:lstStyle/>
          <a:p>
            <a:r>
              <a:rPr lang="en-SG" dirty="0"/>
              <a:t>Proposed Review Areas and Coverage</a:t>
            </a:r>
          </a:p>
        </p:txBody>
      </p:sp>
      <p:sp>
        <p:nvSpPr>
          <p:cNvPr id="16" name="TextBox 15">
            <a:extLst>
              <a:ext uri="{FF2B5EF4-FFF2-40B4-BE49-F238E27FC236}">
                <a16:creationId xmlns:a16="http://schemas.microsoft.com/office/drawing/2014/main" id="{F1D512E7-9E3B-48BF-95C7-14E4BA3DE992}"/>
              </a:ext>
            </a:extLst>
          </p:cNvPr>
          <p:cNvSpPr txBox="1"/>
          <p:nvPr/>
        </p:nvSpPr>
        <p:spPr>
          <a:xfrm>
            <a:off x="1347183" y="1405703"/>
            <a:ext cx="4423302" cy="400110"/>
          </a:xfrm>
          <a:prstGeom prst="rect">
            <a:avLst/>
          </a:prstGeom>
          <a:noFill/>
        </p:spPr>
        <p:txBody>
          <a:bodyPr wrap="square" rtlCol="0">
            <a:spAutoFit/>
          </a:bodyPr>
          <a:lstStyle/>
          <a:p>
            <a:r>
              <a:rPr lang="en-SG" sz="2000" b="1" kern="0" spc="50" dirty="0">
                <a:solidFill>
                  <a:srgbClr val="715543"/>
                </a:solidFill>
                <a:latin typeface="Arial Narrow" panose="020B0606020202030204" pitchFamily="34" charset="0"/>
              </a:rPr>
              <a:t>General IT Controls</a:t>
            </a:r>
            <a:endParaRPr lang="en-SG" sz="2000" spc="50" dirty="0">
              <a:solidFill>
                <a:srgbClr val="715543"/>
              </a:solidFill>
              <a:latin typeface="Arial Narrow" panose="020B0606020202030204" pitchFamily="34" charset="0"/>
            </a:endParaRPr>
          </a:p>
        </p:txBody>
      </p:sp>
      <p:pic>
        <p:nvPicPr>
          <p:cNvPr id="19" name="Picture 18">
            <a:extLst>
              <a:ext uri="{FF2B5EF4-FFF2-40B4-BE49-F238E27FC236}">
                <a16:creationId xmlns:a16="http://schemas.microsoft.com/office/drawing/2014/main" id="{28D376B1-3E29-4166-9409-C0DD37A41CC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7183" y="1249726"/>
            <a:ext cx="720000" cy="720000"/>
          </a:xfrm>
          <a:prstGeom prst="rect">
            <a:avLst/>
          </a:prstGeom>
        </p:spPr>
      </p:pic>
    </p:spTree>
    <p:extLst>
      <p:ext uri="{BB962C8B-B14F-4D97-AF65-F5344CB8AC3E}">
        <p14:creationId xmlns:p14="http://schemas.microsoft.com/office/powerpoint/2010/main" val="373234645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799996-7C21-4CD9-AFB4-19B79F9C83F0}"/>
              </a:ext>
            </a:extLst>
          </p:cNvPr>
          <p:cNvSpPr>
            <a:spLocks noGrp="1"/>
          </p:cNvSpPr>
          <p:nvPr>
            <p:ph type="title"/>
          </p:nvPr>
        </p:nvSpPr>
        <p:spPr/>
        <p:txBody>
          <a:bodyPr/>
          <a:lstStyle/>
          <a:p>
            <a:r>
              <a:rPr lang="en-SG" dirty="0"/>
              <a:t>Your Engagement Team</a:t>
            </a:r>
          </a:p>
        </p:txBody>
      </p:sp>
      <p:sp>
        <p:nvSpPr>
          <p:cNvPr id="3" name="Text Placeholder 2">
            <a:extLst>
              <a:ext uri="{FF2B5EF4-FFF2-40B4-BE49-F238E27FC236}">
                <a16:creationId xmlns:a16="http://schemas.microsoft.com/office/drawing/2014/main" id="{F5952896-F255-47D4-9C13-02E27C5EFE8D}"/>
              </a:ext>
            </a:extLst>
          </p:cNvPr>
          <p:cNvSpPr>
            <a:spLocks noGrp="1"/>
          </p:cNvSpPr>
          <p:nvPr>
            <p:ph type="body" sz="quarter" idx="15"/>
          </p:nvPr>
        </p:nvSpPr>
        <p:spPr/>
        <p:txBody>
          <a:bodyPr/>
          <a:lstStyle/>
          <a:p>
            <a:pPr lvl="0">
              <a:defRPr/>
            </a:pPr>
            <a:r>
              <a:rPr lang="en-SG" kern="1200" dirty="0">
                <a:solidFill>
                  <a:srgbClr val="313840"/>
                </a:solidFill>
              </a:rPr>
              <a:t>A Certified Internal Auditor and Chartered Accountant of Singapore, Gary has more than 15 years of experience in internal and external auditing, pre-IPO internal control reviews, Sarbanes-Oxley reviews, enterprise risk management, corporate governance, license compliance and other consulting work relating to risks and internal controls. </a:t>
            </a:r>
          </a:p>
          <a:p>
            <a:pPr lvl="0">
              <a:defRPr/>
            </a:pPr>
            <a:r>
              <a:rPr lang="en-SG" kern="1200" dirty="0">
                <a:solidFill>
                  <a:srgbClr val="313840"/>
                </a:solidFill>
              </a:rPr>
              <a:t>Gary’s previous role was the Head of Internal Audit at a Top 10 accounting firm where he managed a portfolio of more than 30 listed companies and led a team of about 20 internal auditors. </a:t>
            </a:r>
          </a:p>
          <a:p>
            <a:pPr lvl="0">
              <a:defRPr/>
            </a:pPr>
            <a:r>
              <a:rPr lang="en-SG" dirty="0">
                <a:solidFill>
                  <a:srgbClr val="313840"/>
                </a:solidFill>
              </a:rPr>
              <a:t>Gary has served as the director-in-charge of internal audit for listed companies in the construction industry and has extensive experience in similar industries.</a:t>
            </a:r>
          </a:p>
        </p:txBody>
      </p:sp>
      <p:sp>
        <p:nvSpPr>
          <p:cNvPr id="4" name="Text Placeholder 3">
            <a:extLst>
              <a:ext uri="{FF2B5EF4-FFF2-40B4-BE49-F238E27FC236}">
                <a16:creationId xmlns:a16="http://schemas.microsoft.com/office/drawing/2014/main" id="{F2925F44-5DCC-4332-9CF6-0C7184154D2F}"/>
              </a:ext>
            </a:extLst>
          </p:cNvPr>
          <p:cNvSpPr>
            <a:spLocks noGrp="1"/>
          </p:cNvSpPr>
          <p:nvPr>
            <p:ph type="body" sz="quarter" idx="16"/>
          </p:nvPr>
        </p:nvSpPr>
        <p:spPr/>
        <p:txBody>
          <a:bodyPr/>
          <a:lstStyle/>
          <a:p>
            <a:pPr lvl="0">
              <a:lnSpc>
                <a:spcPct val="100000"/>
              </a:lnSpc>
              <a:spcBef>
                <a:spcPts val="0"/>
              </a:spcBef>
              <a:spcAft>
                <a:spcPts val="300"/>
              </a:spcAft>
              <a:defRPr/>
            </a:pPr>
            <a:r>
              <a:rPr lang="en-US" b="1" kern="1200" dirty="0">
                <a:solidFill>
                  <a:sysClr val="window" lastClr="FFFFFF"/>
                </a:solidFill>
              </a:rPr>
              <a:t>Expertise</a:t>
            </a:r>
          </a:p>
          <a:p>
            <a:pPr marL="171450" lvl="0" indent="-171450">
              <a:lnSpc>
                <a:spcPct val="100000"/>
              </a:lnSpc>
              <a:spcBef>
                <a:spcPts val="0"/>
              </a:spcBef>
              <a:spcAft>
                <a:spcPts val="300"/>
              </a:spcAft>
              <a:buFont typeface="Arial" pitchFamily="34" charset="0"/>
              <a:buChar char="•"/>
              <a:defRPr/>
            </a:pPr>
            <a:r>
              <a:rPr lang="en-US" kern="1200" dirty="0">
                <a:solidFill>
                  <a:sysClr val="window" lastClr="FFFFFF"/>
                </a:solidFill>
              </a:rPr>
              <a:t>Internal audit</a:t>
            </a:r>
          </a:p>
          <a:p>
            <a:pPr marL="171450" lvl="0" indent="-171450">
              <a:lnSpc>
                <a:spcPct val="100000"/>
              </a:lnSpc>
              <a:spcBef>
                <a:spcPts val="0"/>
              </a:spcBef>
              <a:spcAft>
                <a:spcPts val="300"/>
              </a:spcAft>
              <a:buFont typeface="Arial" pitchFamily="34" charset="0"/>
              <a:buChar char="•"/>
              <a:defRPr/>
            </a:pPr>
            <a:r>
              <a:rPr lang="en-US" kern="1200" dirty="0">
                <a:solidFill>
                  <a:sysClr val="window" lastClr="FFFFFF"/>
                </a:solidFill>
              </a:rPr>
              <a:t>Pre-IPO Internal Control Review</a:t>
            </a:r>
          </a:p>
          <a:p>
            <a:pPr marL="171450" lvl="0" indent="-171450">
              <a:lnSpc>
                <a:spcPct val="100000"/>
              </a:lnSpc>
              <a:spcBef>
                <a:spcPts val="0"/>
              </a:spcBef>
              <a:spcAft>
                <a:spcPts val="300"/>
              </a:spcAft>
              <a:buFont typeface="Arial" pitchFamily="34" charset="0"/>
              <a:buChar char="•"/>
              <a:defRPr/>
            </a:pPr>
            <a:r>
              <a:rPr lang="en-US" kern="1200" dirty="0">
                <a:solidFill>
                  <a:sysClr val="window" lastClr="FFFFFF"/>
                </a:solidFill>
              </a:rPr>
              <a:t>Enterprise risk management</a:t>
            </a:r>
          </a:p>
          <a:p>
            <a:pPr marL="171450" lvl="0" indent="-171450">
              <a:lnSpc>
                <a:spcPct val="100000"/>
              </a:lnSpc>
              <a:spcBef>
                <a:spcPts val="0"/>
              </a:spcBef>
              <a:spcAft>
                <a:spcPts val="300"/>
              </a:spcAft>
              <a:buFont typeface="Arial" pitchFamily="34" charset="0"/>
              <a:buChar char="•"/>
              <a:defRPr/>
            </a:pPr>
            <a:r>
              <a:rPr lang="en-US" kern="1200" dirty="0">
                <a:solidFill>
                  <a:sysClr val="window" lastClr="FFFFFF"/>
                </a:solidFill>
              </a:rPr>
              <a:t>Compliance review</a:t>
            </a:r>
          </a:p>
        </p:txBody>
      </p:sp>
      <p:sp>
        <p:nvSpPr>
          <p:cNvPr id="5" name="Text Placeholder 4">
            <a:extLst>
              <a:ext uri="{FF2B5EF4-FFF2-40B4-BE49-F238E27FC236}">
                <a16:creationId xmlns:a16="http://schemas.microsoft.com/office/drawing/2014/main" id="{65BD2EB5-E5F6-4F99-BD88-E16F42761B72}"/>
              </a:ext>
            </a:extLst>
          </p:cNvPr>
          <p:cNvSpPr>
            <a:spLocks noGrp="1"/>
          </p:cNvSpPr>
          <p:nvPr>
            <p:ph type="body" sz="quarter" idx="17"/>
          </p:nvPr>
        </p:nvSpPr>
        <p:spPr/>
        <p:txBody>
          <a:bodyPr/>
          <a:lstStyle/>
          <a:p>
            <a:r>
              <a:rPr lang="en-SG" dirty="0"/>
              <a:t>Gary Ng</a:t>
            </a:r>
          </a:p>
          <a:p>
            <a:r>
              <a:rPr lang="en-SG" dirty="0"/>
              <a:t>Director</a:t>
            </a:r>
          </a:p>
        </p:txBody>
      </p:sp>
      <p:sp>
        <p:nvSpPr>
          <p:cNvPr id="6" name="Text Placeholder 5">
            <a:extLst>
              <a:ext uri="{FF2B5EF4-FFF2-40B4-BE49-F238E27FC236}">
                <a16:creationId xmlns:a16="http://schemas.microsoft.com/office/drawing/2014/main" id="{61B635F9-B3FD-48EA-B92B-FB7A024DD6CF}"/>
              </a:ext>
            </a:extLst>
          </p:cNvPr>
          <p:cNvSpPr>
            <a:spLocks noGrp="1"/>
          </p:cNvSpPr>
          <p:nvPr>
            <p:ph type="body" sz="quarter" idx="18"/>
          </p:nvPr>
        </p:nvSpPr>
        <p:spPr/>
        <p:txBody>
          <a:bodyPr/>
          <a:lstStyle/>
          <a:p>
            <a:pPr lvl="0">
              <a:lnSpc>
                <a:spcPct val="100000"/>
              </a:lnSpc>
              <a:spcBef>
                <a:spcPts val="0"/>
              </a:spcBef>
              <a:spcAft>
                <a:spcPts val="300"/>
              </a:spcAft>
              <a:defRPr/>
            </a:pPr>
            <a:r>
              <a:rPr lang="en-US" sz="1100" b="1" kern="1200" dirty="0">
                <a:solidFill>
                  <a:sysClr val="window" lastClr="FFFFFF"/>
                </a:solidFill>
              </a:rPr>
              <a:t>Roles Held</a:t>
            </a:r>
          </a:p>
          <a:p>
            <a:pPr marL="171450" lvl="1" indent="-171450">
              <a:lnSpc>
                <a:spcPct val="100000"/>
              </a:lnSpc>
              <a:spcBef>
                <a:spcPts val="0"/>
              </a:spcBef>
              <a:spcAft>
                <a:spcPts val="300"/>
              </a:spcAft>
              <a:buFont typeface="Arial" pitchFamily="34" charset="0"/>
              <a:buChar char="•"/>
              <a:defRPr/>
            </a:pPr>
            <a:r>
              <a:rPr lang="en-SG" sz="1100" spc="50" dirty="0">
                <a:solidFill>
                  <a:sysClr val="window" lastClr="FFFFFF"/>
                </a:solidFill>
                <a:latin typeface="Arial Narrow" panose="020B0606020202030204" pitchFamily="34" charset="0"/>
              </a:rPr>
              <a:t>Director and Head of Internal Audit at a Top 10 accounting firm</a:t>
            </a:r>
          </a:p>
          <a:p>
            <a:pPr marL="171450" lvl="1" indent="-171450">
              <a:lnSpc>
                <a:spcPct val="100000"/>
              </a:lnSpc>
              <a:spcBef>
                <a:spcPts val="0"/>
              </a:spcBef>
              <a:spcAft>
                <a:spcPts val="300"/>
              </a:spcAft>
              <a:buFont typeface="Arial" pitchFamily="34" charset="0"/>
              <a:buChar char="•"/>
              <a:defRPr/>
            </a:pPr>
            <a:r>
              <a:rPr lang="en-SG" sz="1100" spc="50" dirty="0">
                <a:solidFill>
                  <a:sysClr val="window" lastClr="FFFFFF"/>
                </a:solidFill>
                <a:latin typeface="Arial Narrow" panose="020B0606020202030204" pitchFamily="34" charset="0"/>
              </a:rPr>
              <a:t>Internal Auditor at a Big 4 Accounting firm</a:t>
            </a:r>
          </a:p>
          <a:p>
            <a:pPr marL="171450" lvl="1" indent="-171450">
              <a:lnSpc>
                <a:spcPct val="100000"/>
              </a:lnSpc>
              <a:spcBef>
                <a:spcPts val="0"/>
              </a:spcBef>
              <a:spcAft>
                <a:spcPts val="300"/>
              </a:spcAft>
              <a:buFont typeface="Arial" pitchFamily="34" charset="0"/>
              <a:buChar char="•"/>
              <a:defRPr/>
            </a:pPr>
            <a:r>
              <a:rPr lang="en-SG" sz="1100" spc="50" dirty="0">
                <a:solidFill>
                  <a:sysClr val="window" lastClr="FFFFFF"/>
                </a:solidFill>
                <a:latin typeface="Arial Narrow" panose="020B0606020202030204" pitchFamily="34" charset="0"/>
              </a:rPr>
              <a:t>External Auditor at a mid-tier Accounting firm</a:t>
            </a:r>
          </a:p>
        </p:txBody>
      </p:sp>
      <p:pic>
        <p:nvPicPr>
          <p:cNvPr id="9" name="Picture Placeholder 8">
            <a:extLst>
              <a:ext uri="{FF2B5EF4-FFF2-40B4-BE49-F238E27FC236}">
                <a16:creationId xmlns:a16="http://schemas.microsoft.com/office/drawing/2014/main" id="{CD6E6E18-1C23-4AB7-B603-8CA77BB0AAC5}"/>
              </a:ext>
            </a:extLst>
          </p:cNvPr>
          <p:cNvPicPr>
            <a:picLocks noGrp="1" noChangeAspect="1"/>
          </p:cNvPicPr>
          <p:nvPr>
            <p:ph type="pic" sz="quarter" idx="19"/>
          </p:nvPr>
        </p:nvPicPr>
        <p:blipFill>
          <a:blip r:embed="rId2">
            <a:extLst>
              <a:ext uri="{28A0092B-C50C-407E-A947-70E740481C1C}">
                <a14:useLocalDpi xmlns:a14="http://schemas.microsoft.com/office/drawing/2010/main" val="0"/>
              </a:ext>
            </a:extLst>
          </a:blip>
          <a:srcRect t="223" b="223"/>
          <a:stretch>
            <a:fillRect/>
          </a:stretch>
        </p:blipFill>
        <p:spPr/>
      </p:pic>
    </p:spTree>
    <p:extLst>
      <p:ext uri="{BB962C8B-B14F-4D97-AF65-F5344CB8AC3E}">
        <p14:creationId xmlns:p14="http://schemas.microsoft.com/office/powerpoint/2010/main" val="189339490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F63C82-F2B9-45ED-BD9E-1217A40B1AC7}"/>
              </a:ext>
            </a:extLst>
          </p:cNvPr>
          <p:cNvSpPr>
            <a:spLocks noGrp="1"/>
          </p:cNvSpPr>
          <p:nvPr>
            <p:ph type="title"/>
          </p:nvPr>
        </p:nvSpPr>
        <p:spPr/>
        <p:txBody>
          <a:bodyPr/>
          <a:lstStyle/>
          <a:p>
            <a:r>
              <a:rPr lang="en-SG" dirty="0"/>
              <a:t>Your Engagement Team</a:t>
            </a:r>
          </a:p>
        </p:txBody>
      </p:sp>
      <p:sp>
        <p:nvSpPr>
          <p:cNvPr id="3" name="Text Placeholder 2">
            <a:extLst>
              <a:ext uri="{FF2B5EF4-FFF2-40B4-BE49-F238E27FC236}">
                <a16:creationId xmlns:a16="http://schemas.microsoft.com/office/drawing/2014/main" id="{E30ADF4A-E0C9-42C6-AFD2-2DCD7440B893}"/>
              </a:ext>
            </a:extLst>
          </p:cNvPr>
          <p:cNvSpPr>
            <a:spLocks noGrp="1"/>
          </p:cNvSpPr>
          <p:nvPr>
            <p:ph type="body" sz="quarter" idx="15"/>
          </p:nvPr>
        </p:nvSpPr>
        <p:spPr/>
        <p:txBody>
          <a:bodyPr/>
          <a:lstStyle/>
          <a:p>
            <a:pPr lvl="0">
              <a:defRPr/>
            </a:pPr>
            <a:r>
              <a:rPr lang="en-SG" kern="1200" dirty="0">
                <a:solidFill>
                  <a:srgbClr val="313840"/>
                </a:solidFill>
              </a:rPr>
              <a:t>Derek has over 30 years working with systems software including software to build/run software, security and robust systems.  He has taught software development in undergraduate in the School of Computing, National University of Singapore and post-graduate courses in Institute of Systems Science, NUS.</a:t>
            </a:r>
          </a:p>
          <a:p>
            <a:pPr lvl="0">
              <a:defRPr/>
            </a:pPr>
            <a:r>
              <a:rPr lang="en-SG" kern="1200" dirty="0">
                <a:solidFill>
                  <a:srgbClr val="313840"/>
                </a:solidFill>
              </a:rPr>
              <a:t>Derek is an appointed member of IMDA CITREP+ Skills Expert Panel, Security and Software &amp; Applications domains.</a:t>
            </a:r>
            <a:endParaRPr lang="en-SG" dirty="0">
              <a:solidFill>
                <a:srgbClr val="313840"/>
              </a:solidFill>
            </a:endParaRPr>
          </a:p>
        </p:txBody>
      </p:sp>
      <p:sp>
        <p:nvSpPr>
          <p:cNvPr id="4" name="Text Placeholder 3">
            <a:extLst>
              <a:ext uri="{FF2B5EF4-FFF2-40B4-BE49-F238E27FC236}">
                <a16:creationId xmlns:a16="http://schemas.microsoft.com/office/drawing/2014/main" id="{22BE182E-35DB-49CD-A518-5F95A3A19EDD}"/>
              </a:ext>
            </a:extLst>
          </p:cNvPr>
          <p:cNvSpPr>
            <a:spLocks noGrp="1"/>
          </p:cNvSpPr>
          <p:nvPr>
            <p:ph type="body" sz="quarter" idx="16"/>
          </p:nvPr>
        </p:nvSpPr>
        <p:spPr/>
        <p:txBody>
          <a:bodyPr/>
          <a:lstStyle/>
          <a:p>
            <a:pPr lvl="0">
              <a:lnSpc>
                <a:spcPct val="100000"/>
              </a:lnSpc>
              <a:spcBef>
                <a:spcPts val="0"/>
              </a:spcBef>
              <a:spcAft>
                <a:spcPts val="300"/>
              </a:spcAft>
              <a:defRPr/>
            </a:pPr>
            <a:r>
              <a:rPr lang="en-US" b="1" kern="1200" dirty="0">
                <a:solidFill>
                  <a:sysClr val="window" lastClr="FFFFFF"/>
                </a:solidFill>
              </a:rPr>
              <a:t>Expertise</a:t>
            </a:r>
          </a:p>
          <a:p>
            <a:pPr marL="171450" lvl="0" indent="-171450">
              <a:lnSpc>
                <a:spcPct val="100000"/>
              </a:lnSpc>
              <a:spcBef>
                <a:spcPts val="0"/>
              </a:spcBef>
              <a:spcAft>
                <a:spcPts val="300"/>
              </a:spcAft>
              <a:buFont typeface="Arial" pitchFamily="34" charset="0"/>
              <a:buChar char="•"/>
              <a:defRPr/>
            </a:pPr>
            <a:r>
              <a:rPr lang="en-SG" kern="1200" dirty="0">
                <a:solidFill>
                  <a:sysClr val="window" lastClr="FFFFFF"/>
                </a:solidFill>
              </a:rPr>
              <a:t>Software design</a:t>
            </a:r>
          </a:p>
          <a:p>
            <a:pPr marL="171450" lvl="0" indent="-171450">
              <a:lnSpc>
                <a:spcPct val="100000"/>
              </a:lnSpc>
              <a:spcBef>
                <a:spcPts val="0"/>
              </a:spcBef>
              <a:spcAft>
                <a:spcPts val="300"/>
              </a:spcAft>
              <a:buFont typeface="Arial" pitchFamily="34" charset="0"/>
              <a:buChar char="•"/>
              <a:defRPr/>
            </a:pPr>
            <a:r>
              <a:rPr lang="en-SG" kern="1200" dirty="0">
                <a:solidFill>
                  <a:sysClr val="window" lastClr="FFFFFF"/>
                </a:solidFill>
              </a:rPr>
              <a:t>System architecture</a:t>
            </a:r>
          </a:p>
          <a:p>
            <a:pPr marL="171450" lvl="0" indent="-171450">
              <a:lnSpc>
                <a:spcPct val="100000"/>
              </a:lnSpc>
              <a:spcBef>
                <a:spcPts val="0"/>
              </a:spcBef>
              <a:spcAft>
                <a:spcPts val="300"/>
              </a:spcAft>
              <a:buFont typeface="Arial" pitchFamily="34" charset="0"/>
              <a:buChar char="•"/>
              <a:defRPr/>
            </a:pPr>
            <a:r>
              <a:rPr lang="en-SG" kern="1200" dirty="0">
                <a:solidFill>
                  <a:sysClr val="window" lastClr="FFFFFF"/>
                </a:solidFill>
              </a:rPr>
              <a:t>Security controls for proprietary and opensource platforms</a:t>
            </a:r>
          </a:p>
          <a:p>
            <a:pPr marL="171450" lvl="0" indent="-171450">
              <a:lnSpc>
                <a:spcPct val="100000"/>
              </a:lnSpc>
              <a:spcBef>
                <a:spcPts val="0"/>
              </a:spcBef>
              <a:spcAft>
                <a:spcPts val="300"/>
              </a:spcAft>
              <a:buFont typeface="Arial" pitchFamily="34" charset="0"/>
              <a:buChar char="•"/>
              <a:defRPr/>
            </a:pPr>
            <a:r>
              <a:rPr lang="en-SG" kern="1200" dirty="0">
                <a:solidFill>
                  <a:sysClr val="window" lastClr="FFFFFF"/>
                </a:solidFill>
              </a:rPr>
              <a:t>Security audit</a:t>
            </a:r>
          </a:p>
        </p:txBody>
      </p:sp>
      <p:sp>
        <p:nvSpPr>
          <p:cNvPr id="5" name="Text Placeholder 4">
            <a:extLst>
              <a:ext uri="{FF2B5EF4-FFF2-40B4-BE49-F238E27FC236}">
                <a16:creationId xmlns:a16="http://schemas.microsoft.com/office/drawing/2014/main" id="{F0D6420F-7FA9-4CB3-BFDC-48B7B46CE282}"/>
              </a:ext>
            </a:extLst>
          </p:cNvPr>
          <p:cNvSpPr>
            <a:spLocks noGrp="1"/>
          </p:cNvSpPr>
          <p:nvPr>
            <p:ph type="body" sz="quarter" idx="17"/>
          </p:nvPr>
        </p:nvSpPr>
        <p:spPr/>
        <p:txBody>
          <a:bodyPr/>
          <a:lstStyle/>
          <a:p>
            <a:r>
              <a:rPr lang="en-SG" dirty="0"/>
              <a:t>Derek Kiong</a:t>
            </a:r>
          </a:p>
          <a:p>
            <a:r>
              <a:rPr lang="en-SG" dirty="0"/>
              <a:t>Director</a:t>
            </a:r>
          </a:p>
        </p:txBody>
      </p:sp>
      <p:sp>
        <p:nvSpPr>
          <p:cNvPr id="6" name="Text Placeholder 5">
            <a:extLst>
              <a:ext uri="{FF2B5EF4-FFF2-40B4-BE49-F238E27FC236}">
                <a16:creationId xmlns:a16="http://schemas.microsoft.com/office/drawing/2014/main" id="{62AD4CBA-F4A2-4863-850B-1AF3A61BF4E2}"/>
              </a:ext>
            </a:extLst>
          </p:cNvPr>
          <p:cNvSpPr>
            <a:spLocks noGrp="1"/>
          </p:cNvSpPr>
          <p:nvPr>
            <p:ph type="body" sz="quarter" idx="18"/>
          </p:nvPr>
        </p:nvSpPr>
        <p:spPr/>
        <p:txBody>
          <a:bodyPr/>
          <a:lstStyle/>
          <a:p>
            <a:pPr lvl="0">
              <a:lnSpc>
                <a:spcPct val="100000"/>
              </a:lnSpc>
              <a:spcBef>
                <a:spcPts val="0"/>
              </a:spcBef>
              <a:spcAft>
                <a:spcPts val="300"/>
              </a:spcAft>
              <a:defRPr/>
            </a:pPr>
            <a:r>
              <a:rPr lang="en-US" sz="1100" b="1" kern="1200" dirty="0">
                <a:solidFill>
                  <a:sysClr val="window" lastClr="FFFFFF"/>
                </a:solidFill>
              </a:rPr>
              <a:t>Roles Held</a:t>
            </a:r>
          </a:p>
          <a:p>
            <a:pPr marL="171450" lvl="1" indent="-171450">
              <a:lnSpc>
                <a:spcPct val="100000"/>
              </a:lnSpc>
              <a:spcBef>
                <a:spcPts val="0"/>
              </a:spcBef>
              <a:spcAft>
                <a:spcPts val="300"/>
              </a:spcAft>
              <a:buFont typeface="Arial" pitchFamily="34" charset="0"/>
              <a:buChar char="•"/>
              <a:defRPr/>
            </a:pPr>
            <a:r>
              <a:rPr lang="en-SG" sz="1100" spc="50" dirty="0">
                <a:solidFill>
                  <a:sysClr val="window" lastClr="FFFFFF"/>
                </a:solidFill>
                <a:latin typeface="Arial Narrow" panose="020B0606020202030204" pitchFamily="34" charset="0"/>
              </a:rPr>
              <a:t>Technology scout</a:t>
            </a:r>
          </a:p>
          <a:p>
            <a:pPr marL="171450" lvl="1" indent="-171450">
              <a:lnSpc>
                <a:spcPct val="100000"/>
              </a:lnSpc>
              <a:spcBef>
                <a:spcPts val="0"/>
              </a:spcBef>
              <a:spcAft>
                <a:spcPts val="300"/>
              </a:spcAft>
              <a:buFont typeface="Arial" pitchFamily="34" charset="0"/>
              <a:buChar char="•"/>
              <a:defRPr/>
            </a:pPr>
            <a:r>
              <a:rPr lang="en-SG" sz="1100" spc="50" dirty="0">
                <a:solidFill>
                  <a:sysClr val="window" lastClr="FFFFFF"/>
                </a:solidFill>
                <a:latin typeface="Arial Narrow" panose="020B0606020202030204" pitchFamily="34" charset="0"/>
              </a:rPr>
              <a:t>Security advisor</a:t>
            </a:r>
          </a:p>
          <a:p>
            <a:pPr marL="171450" lvl="1" indent="-171450">
              <a:lnSpc>
                <a:spcPct val="100000"/>
              </a:lnSpc>
              <a:spcBef>
                <a:spcPts val="0"/>
              </a:spcBef>
              <a:spcAft>
                <a:spcPts val="300"/>
              </a:spcAft>
              <a:buFont typeface="Arial" pitchFamily="34" charset="0"/>
              <a:buChar char="•"/>
              <a:defRPr/>
            </a:pPr>
            <a:r>
              <a:rPr lang="en-SG" sz="1100" spc="50" dirty="0">
                <a:solidFill>
                  <a:sysClr val="window" lastClr="FFFFFF"/>
                </a:solidFill>
                <a:latin typeface="Arial Narrow" panose="020B0606020202030204" pitchFamily="34" charset="0"/>
              </a:rPr>
              <a:t>Penetration tester</a:t>
            </a:r>
          </a:p>
        </p:txBody>
      </p:sp>
      <p:pic>
        <p:nvPicPr>
          <p:cNvPr id="9" name="Picture Placeholder 8">
            <a:extLst>
              <a:ext uri="{FF2B5EF4-FFF2-40B4-BE49-F238E27FC236}">
                <a16:creationId xmlns:a16="http://schemas.microsoft.com/office/drawing/2014/main" id="{8439485F-FA83-4CCB-B3F3-717DEB18E6C3}"/>
              </a:ext>
            </a:extLst>
          </p:cNvPr>
          <p:cNvPicPr>
            <a:picLocks noGrp="1" noChangeAspect="1"/>
          </p:cNvPicPr>
          <p:nvPr>
            <p:ph type="pic" sz="quarter" idx="19"/>
          </p:nvPr>
        </p:nvPicPr>
        <p:blipFill>
          <a:blip r:embed="rId2">
            <a:extLst>
              <a:ext uri="{28A0092B-C50C-407E-A947-70E740481C1C}">
                <a14:useLocalDpi xmlns:a14="http://schemas.microsoft.com/office/drawing/2010/main" val="0"/>
              </a:ext>
            </a:extLst>
          </a:blip>
          <a:srcRect t="25" b="25"/>
          <a:stretch>
            <a:fillRect/>
          </a:stretch>
        </p:blipFill>
        <p:spPr/>
      </p:pic>
    </p:spTree>
    <p:extLst>
      <p:ext uri="{BB962C8B-B14F-4D97-AF65-F5344CB8AC3E}">
        <p14:creationId xmlns:p14="http://schemas.microsoft.com/office/powerpoint/2010/main" val="284930084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F4B40-09FD-4549-9CD4-F87F46A417D4}"/>
              </a:ext>
            </a:extLst>
          </p:cNvPr>
          <p:cNvSpPr>
            <a:spLocks noGrp="1"/>
          </p:cNvSpPr>
          <p:nvPr>
            <p:ph type="title"/>
          </p:nvPr>
        </p:nvSpPr>
        <p:spPr/>
        <p:txBody>
          <a:bodyPr/>
          <a:lstStyle/>
          <a:p>
            <a:r>
              <a:rPr lang="en-SG" dirty="0"/>
              <a:t>Your Engagement Team</a:t>
            </a:r>
          </a:p>
        </p:txBody>
      </p:sp>
      <p:sp>
        <p:nvSpPr>
          <p:cNvPr id="3" name="Text Placeholder 2">
            <a:extLst>
              <a:ext uri="{FF2B5EF4-FFF2-40B4-BE49-F238E27FC236}">
                <a16:creationId xmlns:a16="http://schemas.microsoft.com/office/drawing/2014/main" id="{7B3BC914-1731-4D08-9308-81C075CE0EEE}"/>
              </a:ext>
            </a:extLst>
          </p:cNvPr>
          <p:cNvSpPr>
            <a:spLocks noGrp="1"/>
          </p:cNvSpPr>
          <p:nvPr>
            <p:ph type="body" sz="quarter" idx="15"/>
          </p:nvPr>
        </p:nvSpPr>
        <p:spPr/>
        <p:txBody>
          <a:bodyPr/>
          <a:lstStyle/>
          <a:p>
            <a:pPr lvl="0" algn="just">
              <a:defRPr/>
            </a:pPr>
            <a:r>
              <a:rPr lang="en-SG" kern="1200" dirty="0">
                <a:solidFill>
                  <a:srgbClr val="313840"/>
                </a:solidFill>
              </a:rPr>
              <a:t>As a Certified Internal Auditor and Certified Practising Accountant, Chee Min has over 9 years of experience in internal and external auditing, pre-IPO internal control reviews, enterprise risk management</a:t>
            </a:r>
            <a:r>
              <a:rPr lang="en-SG" dirty="0">
                <a:solidFill>
                  <a:srgbClr val="313840"/>
                </a:solidFill>
              </a:rPr>
              <a:t> </a:t>
            </a:r>
            <a:r>
              <a:rPr lang="en-SG" kern="1200" dirty="0">
                <a:solidFill>
                  <a:srgbClr val="313840"/>
                </a:solidFill>
              </a:rPr>
              <a:t>and other consulting work relating to risks and internal controls. </a:t>
            </a:r>
          </a:p>
          <a:p>
            <a:pPr lvl="0" algn="just">
              <a:defRPr/>
            </a:pPr>
            <a:r>
              <a:rPr lang="en-SG" dirty="0">
                <a:solidFill>
                  <a:srgbClr val="313840"/>
                </a:solidFill>
              </a:rPr>
              <a:t>She was involved with various internal and external audit engagements for clients from medium to major listed organisation in diverse industries including hotel management, property development as well as manufacturing with exposures in countries such as Singapore, Malaysia, China, Indonesia and United Kingdom.</a:t>
            </a:r>
            <a:endParaRPr lang="en-SG" kern="1200" dirty="0">
              <a:solidFill>
                <a:srgbClr val="313840"/>
              </a:solidFill>
            </a:endParaRPr>
          </a:p>
          <a:p>
            <a:pPr lvl="0" algn="just">
              <a:defRPr/>
            </a:pPr>
            <a:r>
              <a:rPr lang="en-SG" kern="1200" dirty="0">
                <a:solidFill>
                  <a:srgbClr val="313840"/>
                </a:solidFill>
                <a:effectLst>
                  <a:glow rad="190500">
                    <a:schemeClr val="bg1"/>
                  </a:glow>
                </a:effectLst>
              </a:rPr>
              <a:t>Chee Min</a:t>
            </a:r>
            <a:r>
              <a:rPr lang="en-SG" dirty="0">
                <a:solidFill>
                  <a:srgbClr val="313840"/>
                </a:solidFill>
                <a:effectLst>
                  <a:glow rad="190500">
                    <a:schemeClr val="bg1"/>
                  </a:glow>
                </a:effectLst>
              </a:rPr>
              <a:t>’s recent role was </a:t>
            </a:r>
            <a:r>
              <a:rPr lang="en-SG" kern="1200" dirty="0">
                <a:solidFill>
                  <a:srgbClr val="313840"/>
                </a:solidFill>
                <a:effectLst>
                  <a:glow rad="190500">
                    <a:schemeClr val="bg1"/>
                  </a:glow>
                </a:effectLst>
              </a:rPr>
              <a:t>the General Manager at a company in Malaysia where she was responsible for the company’s </a:t>
            </a:r>
            <a:r>
              <a:rPr lang="en-US" dirty="0">
                <a:effectLst>
                  <a:glow rad="190500">
                    <a:schemeClr val="bg1"/>
                  </a:glow>
                </a:effectLst>
              </a:rPr>
              <a:t>strategic development, operations, financial and compliance functions</a:t>
            </a:r>
            <a:r>
              <a:rPr lang="en-SG" kern="1200" dirty="0">
                <a:solidFill>
                  <a:srgbClr val="313840"/>
                </a:solidFill>
                <a:effectLst>
                  <a:glow rad="190500">
                    <a:schemeClr val="bg1"/>
                  </a:glow>
                </a:effectLst>
              </a:rPr>
              <a:t>.</a:t>
            </a:r>
          </a:p>
        </p:txBody>
      </p:sp>
      <p:sp>
        <p:nvSpPr>
          <p:cNvPr id="4" name="Text Placeholder 3">
            <a:extLst>
              <a:ext uri="{FF2B5EF4-FFF2-40B4-BE49-F238E27FC236}">
                <a16:creationId xmlns:a16="http://schemas.microsoft.com/office/drawing/2014/main" id="{9ED2E92E-8AF0-4B7D-B67B-1780082E8EC6}"/>
              </a:ext>
            </a:extLst>
          </p:cNvPr>
          <p:cNvSpPr>
            <a:spLocks noGrp="1"/>
          </p:cNvSpPr>
          <p:nvPr>
            <p:ph type="body" sz="quarter" idx="16"/>
          </p:nvPr>
        </p:nvSpPr>
        <p:spPr/>
        <p:txBody>
          <a:bodyPr/>
          <a:lstStyle/>
          <a:p>
            <a:pPr lvl="0">
              <a:lnSpc>
                <a:spcPct val="100000"/>
              </a:lnSpc>
              <a:spcBef>
                <a:spcPct val="20000"/>
              </a:spcBef>
              <a:defRPr/>
            </a:pPr>
            <a:r>
              <a:rPr lang="en-US" b="1" kern="1200" dirty="0">
                <a:solidFill>
                  <a:sysClr val="window" lastClr="FFFFFF"/>
                </a:solidFill>
              </a:rPr>
              <a:t>Expertise</a:t>
            </a:r>
          </a:p>
          <a:p>
            <a:pPr marL="171450" lvl="0" indent="-171450">
              <a:lnSpc>
                <a:spcPct val="100000"/>
              </a:lnSpc>
              <a:spcBef>
                <a:spcPct val="20000"/>
              </a:spcBef>
              <a:buFont typeface="Arial" pitchFamily="34" charset="0"/>
              <a:buChar char="•"/>
              <a:defRPr/>
            </a:pPr>
            <a:r>
              <a:rPr lang="en-US" kern="1200" dirty="0">
                <a:solidFill>
                  <a:sysClr val="window" lastClr="FFFFFF"/>
                </a:solidFill>
              </a:rPr>
              <a:t>Internal audit</a:t>
            </a:r>
          </a:p>
          <a:p>
            <a:pPr marL="171450" lvl="0" indent="-171450">
              <a:lnSpc>
                <a:spcPct val="100000"/>
              </a:lnSpc>
              <a:spcBef>
                <a:spcPct val="20000"/>
              </a:spcBef>
              <a:buFont typeface="Arial" pitchFamily="34" charset="0"/>
              <a:buChar char="•"/>
              <a:defRPr/>
            </a:pPr>
            <a:r>
              <a:rPr lang="en-US" kern="1200" dirty="0">
                <a:solidFill>
                  <a:sysClr val="window" lastClr="FFFFFF"/>
                </a:solidFill>
              </a:rPr>
              <a:t>Pre-IPO Internal Control Review</a:t>
            </a:r>
          </a:p>
          <a:p>
            <a:pPr marL="171450" lvl="0" indent="-171450">
              <a:lnSpc>
                <a:spcPct val="100000"/>
              </a:lnSpc>
              <a:spcBef>
                <a:spcPct val="20000"/>
              </a:spcBef>
              <a:buFont typeface="Arial" pitchFamily="34" charset="0"/>
              <a:buChar char="•"/>
              <a:defRPr/>
            </a:pPr>
            <a:r>
              <a:rPr lang="en-US" kern="1200" dirty="0">
                <a:solidFill>
                  <a:sysClr val="window" lastClr="FFFFFF"/>
                </a:solidFill>
              </a:rPr>
              <a:t>Enterprise risk management</a:t>
            </a:r>
          </a:p>
          <a:p>
            <a:pPr marL="171450" lvl="0" indent="-171450">
              <a:lnSpc>
                <a:spcPct val="100000"/>
              </a:lnSpc>
              <a:spcBef>
                <a:spcPct val="20000"/>
              </a:spcBef>
              <a:buFont typeface="Arial" pitchFamily="34" charset="0"/>
              <a:buChar char="•"/>
              <a:defRPr/>
            </a:pPr>
            <a:r>
              <a:rPr lang="en-US" kern="1200" dirty="0">
                <a:solidFill>
                  <a:sysClr val="window" lastClr="FFFFFF"/>
                </a:solidFill>
              </a:rPr>
              <a:t>Compliance review</a:t>
            </a:r>
          </a:p>
          <a:p>
            <a:pPr marL="171450" lvl="0" indent="-171450">
              <a:lnSpc>
                <a:spcPct val="100000"/>
              </a:lnSpc>
              <a:spcBef>
                <a:spcPct val="20000"/>
              </a:spcBef>
              <a:buFont typeface="Arial" pitchFamily="34" charset="0"/>
              <a:buChar char="•"/>
              <a:defRPr/>
            </a:pPr>
            <a:r>
              <a:rPr lang="en-US" kern="1200" dirty="0">
                <a:solidFill>
                  <a:sysClr val="window" lastClr="FFFFFF"/>
                </a:solidFill>
              </a:rPr>
              <a:t>Business Operation</a:t>
            </a:r>
          </a:p>
        </p:txBody>
      </p:sp>
      <p:sp>
        <p:nvSpPr>
          <p:cNvPr id="5" name="Text Placeholder 4">
            <a:extLst>
              <a:ext uri="{FF2B5EF4-FFF2-40B4-BE49-F238E27FC236}">
                <a16:creationId xmlns:a16="http://schemas.microsoft.com/office/drawing/2014/main" id="{0521B54F-837E-4420-B149-B3455F2D5F15}"/>
              </a:ext>
            </a:extLst>
          </p:cNvPr>
          <p:cNvSpPr>
            <a:spLocks noGrp="1"/>
          </p:cNvSpPr>
          <p:nvPr>
            <p:ph type="body" sz="quarter" idx="17"/>
          </p:nvPr>
        </p:nvSpPr>
        <p:spPr/>
        <p:txBody>
          <a:bodyPr/>
          <a:lstStyle/>
          <a:p>
            <a:r>
              <a:rPr lang="en-SG" dirty="0" err="1"/>
              <a:t>Thoo</a:t>
            </a:r>
            <a:r>
              <a:rPr lang="en-SG" dirty="0"/>
              <a:t> Chee Min</a:t>
            </a:r>
          </a:p>
          <a:p>
            <a:r>
              <a:rPr lang="en-SG" dirty="0"/>
              <a:t>Manager</a:t>
            </a:r>
          </a:p>
        </p:txBody>
      </p:sp>
      <p:sp>
        <p:nvSpPr>
          <p:cNvPr id="6" name="Text Placeholder 5">
            <a:extLst>
              <a:ext uri="{FF2B5EF4-FFF2-40B4-BE49-F238E27FC236}">
                <a16:creationId xmlns:a16="http://schemas.microsoft.com/office/drawing/2014/main" id="{813B7639-E7E7-409C-B96B-50414B5898C9}"/>
              </a:ext>
            </a:extLst>
          </p:cNvPr>
          <p:cNvSpPr>
            <a:spLocks noGrp="1"/>
          </p:cNvSpPr>
          <p:nvPr>
            <p:ph type="body" sz="quarter" idx="18"/>
          </p:nvPr>
        </p:nvSpPr>
        <p:spPr/>
        <p:txBody>
          <a:bodyPr/>
          <a:lstStyle/>
          <a:p>
            <a:pPr lvl="0">
              <a:lnSpc>
                <a:spcPct val="100000"/>
              </a:lnSpc>
              <a:spcBef>
                <a:spcPct val="20000"/>
              </a:spcBef>
              <a:defRPr/>
            </a:pPr>
            <a:r>
              <a:rPr lang="en-US" sz="1100" b="1" kern="1200" dirty="0">
                <a:solidFill>
                  <a:sysClr val="window" lastClr="FFFFFF"/>
                </a:solidFill>
              </a:rPr>
              <a:t>Roles Held</a:t>
            </a:r>
          </a:p>
          <a:p>
            <a:pPr marL="171450" lvl="1" indent="-171450">
              <a:buFont typeface="Arial" pitchFamily="34" charset="0"/>
              <a:buChar char="•"/>
            </a:pPr>
            <a:r>
              <a:rPr lang="en-SG" sz="1100" spc="50" dirty="0">
                <a:solidFill>
                  <a:sysClr val="window" lastClr="FFFFFF"/>
                </a:solidFill>
                <a:latin typeface="Arial Narrow" panose="020B0606020202030204" pitchFamily="34" charset="0"/>
              </a:rPr>
              <a:t>General Manager at a Malaysian company</a:t>
            </a:r>
          </a:p>
          <a:p>
            <a:pPr marL="171450" lvl="1" indent="-171450">
              <a:buFont typeface="Arial" pitchFamily="34" charset="0"/>
              <a:buChar char="•"/>
            </a:pPr>
            <a:r>
              <a:rPr lang="en-SG" sz="1100" spc="50" dirty="0">
                <a:solidFill>
                  <a:sysClr val="window" lastClr="FFFFFF"/>
                </a:solidFill>
                <a:latin typeface="Arial Narrow" panose="020B0606020202030204" pitchFamily="34" charset="0"/>
              </a:rPr>
              <a:t>Internal Auditor at a Top 10 accounting firm in Singapore</a:t>
            </a:r>
          </a:p>
        </p:txBody>
      </p:sp>
      <p:pic>
        <p:nvPicPr>
          <p:cNvPr id="9" name="Picture Placeholder 8">
            <a:extLst>
              <a:ext uri="{FF2B5EF4-FFF2-40B4-BE49-F238E27FC236}">
                <a16:creationId xmlns:a16="http://schemas.microsoft.com/office/drawing/2014/main" id="{B5464CA6-48D3-4195-BC64-868D84C6C66D}"/>
              </a:ext>
            </a:extLst>
          </p:cNvPr>
          <p:cNvPicPr>
            <a:picLocks noGrp="1" noChangeAspect="1"/>
          </p:cNvPicPr>
          <p:nvPr>
            <p:ph type="pic" sz="quarter" idx="19"/>
          </p:nvPr>
        </p:nvPicPr>
        <p:blipFill>
          <a:blip r:embed="rId2">
            <a:extLst>
              <a:ext uri="{28A0092B-C50C-407E-A947-70E740481C1C}">
                <a14:useLocalDpi xmlns:a14="http://schemas.microsoft.com/office/drawing/2010/main" val="0"/>
              </a:ext>
            </a:extLst>
          </a:blip>
          <a:srcRect l="377" r="377"/>
          <a:stretch>
            <a:fillRect/>
          </a:stretch>
        </p:blipFill>
        <p:spPr/>
      </p:pic>
    </p:spTree>
    <p:extLst>
      <p:ext uri="{BB962C8B-B14F-4D97-AF65-F5344CB8AC3E}">
        <p14:creationId xmlns:p14="http://schemas.microsoft.com/office/powerpoint/2010/main" val="18247098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ACA91A-6CFD-427D-A1D3-CFA3040AAF5F}"/>
              </a:ext>
            </a:extLst>
          </p:cNvPr>
          <p:cNvSpPr>
            <a:spLocks noGrp="1"/>
          </p:cNvSpPr>
          <p:nvPr>
            <p:ph type="title"/>
          </p:nvPr>
        </p:nvSpPr>
        <p:spPr/>
        <p:txBody>
          <a:bodyPr/>
          <a:lstStyle/>
          <a:p>
            <a:r>
              <a:rPr lang="en-SG" dirty="0"/>
              <a:t>Your Engagement Team</a:t>
            </a:r>
          </a:p>
        </p:txBody>
      </p:sp>
      <p:sp>
        <p:nvSpPr>
          <p:cNvPr id="3" name="Text Placeholder 2">
            <a:extLst>
              <a:ext uri="{FF2B5EF4-FFF2-40B4-BE49-F238E27FC236}">
                <a16:creationId xmlns:a16="http://schemas.microsoft.com/office/drawing/2014/main" id="{130EF22D-93A1-4C82-B68E-9FA79EA22B31}"/>
              </a:ext>
            </a:extLst>
          </p:cNvPr>
          <p:cNvSpPr>
            <a:spLocks noGrp="1"/>
          </p:cNvSpPr>
          <p:nvPr>
            <p:ph type="body" sz="quarter" idx="15"/>
          </p:nvPr>
        </p:nvSpPr>
        <p:spPr/>
        <p:txBody>
          <a:bodyPr/>
          <a:lstStyle/>
          <a:p>
            <a:r>
              <a:rPr lang="en-SG" dirty="0">
                <a:solidFill>
                  <a:srgbClr val="313840"/>
                </a:solidFill>
              </a:rPr>
              <a:t>A Certified Internal Auditor, Vson has over 8 years of experience in internal auditing, pre-IPO internal control reviews, internal control manual development, J-SOX reviews, enterprise risk management and other consulting work relating to risks and internal controls.</a:t>
            </a:r>
          </a:p>
          <a:p>
            <a:r>
              <a:rPr lang="en-SG" dirty="0">
                <a:solidFill>
                  <a:srgbClr val="313840"/>
                </a:solidFill>
              </a:rPr>
              <a:t>Prior to joining TRS Forensics, Vson was an Internal Audit Assistant Manager at a Top 10 accounting firm where he performed risk assessments, developed risk-based internal audit plans and work programmes, executed and/or reviewed the audit work papers, prepared and/or reviewed internal audit reports.</a:t>
            </a:r>
          </a:p>
          <a:p>
            <a:r>
              <a:rPr lang="en-SG" dirty="0">
                <a:solidFill>
                  <a:srgbClr val="313840"/>
                </a:solidFill>
                <a:effectLst>
                  <a:glow rad="190500">
                    <a:schemeClr val="bg1"/>
                  </a:glow>
                </a:effectLst>
              </a:rPr>
              <a:t>Other than listed companies, Vson has also advised more than 10 SME companies from various industries in the area of internal controls in recent years for purpose of IPOs in Singapore, Malaysia and Hong Kong.</a:t>
            </a:r>
          </a:p>
        </p:txBody>
      </p:sp>
      <p:sp>
        <p:nvSpPr>
          <p:cNvPr id="4" name="Text Placeholder 3">
            <a:extLst>
              <a:ext uri="{FF2B5EF4-FFF2-40B4-BE49-F238E27FC236}">
                <a16:creationId xmlns:a16="http://schemas.microsoft.com/office/drawing/2014/main" id="{782A62E3-4940-4405-8EF9-D063EB1E3779}"/>
              </a:ext>
            </a:extLst>
          </p:cNvPr>
          <p:cNvSpPr>
            <a:spLocks noGrp="1"/>
          </p:cNvSpPr>
          <p:nvPr>
            <p:ph type="body" sz="quarter" idx="16"/>
          </p:nvPr>
        </p:nvSpPr>
        <p:spPr/>
        <p:txBody>
          <a:bodyPr/>
          <a:lstStyle/>
          <a:p>
            <a:pPr lvl="0">
              <a:lnSpc>
                <a:spcPct val="100000"/>
              </a:lnSpc>
              <a:spcBef>
                <a:spcPts val="0"/>
              </a:spcBef>
              <a:spcAft>
                <a:spcPts val="300"/>
              </a:spcAft>
              <a:defRPr/>
            </a:pPr>
            <a:r>
              <a:rPr lang="en-US" b="1" kern="1200" dirty="0">
                <a:solidFill>
                  <a:sysClr val="window" lastClr="FFFFFF"/>
                </a:solidFill>
              </a:rPr>
              <a:t>Expertise</a:t>
            </a:r>
          </a:p>
          <a:p>
            <a:pPr marL="171450" lvl="0" indent="-171450">
              <a:lnSpc>
                <a:spcPct val="100000"/>
              </a:lnSpc>
              <a:spcBef>
                <a:spcPts val="0"/>
              </a:spcBef>
              <a:spcAft>
                <a:spcPts val="300"/>
              </a:spcAft>
              <a:buFont typeface="Arial" pitchFamily="34" charset="0"/>
              <a:buChar char="•"/>
            </a:pPr>
            <a:r>
              <a:rPr lang="en-SG" kern="1200" dirty="0">
                <a:solidFill>
                  <a:sysClr val="window" lastClr="FFFFFF"/>
                </a:solidFill>
              </a:rPr>
              <a:t>Internal audit</a:t>
            </a:r>
          </a:p>
          <a:p>
            <a:pPr marL="171450" lvl="0" indent="-171450">
              <a:lnSpc>
                <a:spcPct val="100000"/>
              </a:lnSpc>
              <a:spcBef>
                <a:spcPts val="0"/>
              </a:spcBef>
              <a:spcAft>
                <a:spcPts val="300"/>
              </a:spcAft>
              <a:buFont typeface="Arial" pitchFamily="34" charset="0"/>
              <a:buChar char="•"/>
            </a:pPr>
            <a:r>
              <a:rPr lang="en-SG" kern="1200" dirty="0">
                <a:solidFill>
                  <a:sysClr val="window" lastClr="FFFFFF"/>
                </a:solidFill>
              </a:rPr>
              <a:t>Pre-IPO internal control review</a:t>
            </a:r>
          </a:p>
          <a:p>
            <a:pPr marL="171450" lvl="0" indent="-171450">
              <a:lnSpc>
                <a:spcPct val="100000"/>
              </a:lnSpc>
              <a:spcBef>
                <a:spcPts val="0"/>
              </a:spcBef>
              <a:spcAft>
                <a:spcPts val="300"/>
              </a:spcAft>
              <a:buFont typeface="Arial" pitchFamily="34" charset="0"/>
              <a:buChar char="•"/>
            </a:pPr>
            <a:r>
              <a:rPr lang="en-SG" kern="1200" dirty="0">
                <a:solidFill>
                  <a:sysClr val="window" lastClr="FFFFFF"/>
                </a:solidFill>
              </a:rPr>
              <a:t>Internal control manual development</a:t>
            </a:r>
          </a:p>
          <a:p>
            <a:pPr marL="171450" lvl="0" indent="-171450">
              <a:lnSpc>
                <a:spcPct val="100000"/>
              </a:lnSpc>
              <a:spcBef>
                <a:spcPts val="0"/>
              </a:spcBef>
              <a:spcAft>
                <a:spcPts val="300"/>
              </a:spcAft>
              <a:buFont typeface="Arial" pitchFamily="34" charset="0"/>
              <a:buChar char="•"/>
            </a:pPr>
            <a:r>
              <a:rPr lang="en-SG" kern="1200" dirty="0">
                <a:solidFill>
                  <a:sysClr val="window" lastClr="FFFFFF"/>
                </a:solidFill>
              </a:rPr>
              <a:t>Enterprise risk management</a:t>
            </a:r>
          </a:p>
          <a:p>
            <a:pPr marL="171450" lvl="0" indent="-171450">
              <a:lnSpc>
                <a:spcPct val="100000"/>
              </a:lnSpc>
              <a:spcBef>
                <a:spcPts val="0"/>
              </a:spcBef>
              <a:spcAft>
                <a:spcPts val="300"/>
              </a:spcAft>
              <a:buFont typeface="Arial" pitchFamily="34" charset="0"/>
              <a:buChar char="•"/>
            </a:pPr>
            <a:r>
              <a:rPr lang="en-SG" kern="1200" dirty="0">
                <a:solidFill>
                  <a:sysClr val="window" lastClr="FFFFFF"/>
                </a:solidFill>
              </a:rPr>
              <a:t>Forensic Accounting</a:t>
            </a:r>
            <a:endParaRPr lang="en-SG" kern="1200" dirty="0"/>
          </a:p>
        </p:txBody>
      </p:sp>
      <p:sp>
        <p:nvSpPr>
          <p:cNvPr id="5" name="Text Placeholder 4">
            <a:extLst>
              <a:ext uri="{FF2B5EF4-FFF2-40B4-BE49-F238E27FC236}">
                <a16:creationId xmlns:a16="http://schemas.microsoft.com/office/drawing/2014/main" id="{05CC875E-9CDF-447C-A949-3AE6C9816C69}"/>
              </a:ext>
            </a:extLst>
          </p:cNvPr>
          <p:cNvSpPr>
            <a:spLocks noGrp="1"/>
          </p:cNvSpPr>
          <p:nvPr>
            <p:ph type="body" sz="quarter" idx="17"/>
          </p:nvPr>
        </p:nvSpPr>
        <p:spPr/>
        <p:txBody>
          <a:bodyPr/>
          <a:lstStyle/>
          <a:p>
            <a:r>
              <a:rPr lang="en-SG" dirty="0"/>
              <a:t>Vson </a:t>
            </a:r>
            <a:r>
              <a:rPr lang="en-SG" dirty="0" err="1"/>
              <a:t>Pua</a:t>
            </a:r>
            <a:endParaRPr lang="en-SG" dirty="0"/>
          </a:p>
          <a:p>
            <a:r>
              <a:rPr lang="en-SG" dirty="0"/>
              <a:t>Assistant Manager</a:t>
            </a:r>
          </a:p>
        </p:txBody>
      </p:sp>
      <p:sp>
        <p:nvSpPr>
          <p:cNvPr id="6" name="Text Placeholder 5">
            <a:extLst>
              <a:ext uri="{FF2B5EF4-FFF2-40B4-BE49-F238E27FC236}">
                <a16:creationId xmlns:a16="http://schemas.microsoft.com/office/drawing/2014/main" id="{DCED8A33-01B5-498E-9D74-F038F8C0B147}"/>
              </a:ext>
            </a:extLst>
          </p:cNvPr>
          <p:cNvSpPr>
            <a:spLocks noGrp="1"/>
          </p:cNvSpPr>
          <p:nvPr>
            <p:ph type="body" sz="quarter" idx="18"/>
          </p:nvPr>
        </p:nvSpPr>
        <p:spPr/>
        <p:txBody>
          <a:bodyPr/>
          <a:lstStyle/>
          <a:p>
            <a:pPr lvl="0">
              <a:lnSpc>
                <a:spcPct val="100000"/>
              </a:lnSpc>
              <a:spcBef>
                <a:spcPts val="0"/>
              </a:spcBef>
              <a:spcAft>
                <a:spcPts val="300"/>
              </a:spcAft>
              <a:defRPr/>
            </a:pPr>
            <a:r>
              <a:rPr lang="en-US" sz="1100" b="1" kern="1200" dirty="0">
                <a:solidFill>
                  <a:sysClr val="window" lastClr="FFFFFF"/>
                </a:solidFill>
              </a:rPr>
              <a:t>Roles Held</a:t>
            </a:r>
          </a:p>
          <a:p>
            <a:pPr marL="171450" lvl="1" indent="-171450">
              <a:lnSpc>
                <a:spcPct val="100000"/>
              </a:lnSpc>
              <a:spcBef>
                <a:spcPts val="0"/>
              </a:spcBef>
              <a:spcAft>
                <a:spcPts val="300"/>
              </a:spcAft>
              <a:buFont typeface="Arial" pitchFamily="34" charset="0"/>
              <a:buChar char="•"/>
            </a:pPr>
            <a:r>
              <a:rPr lang="en-SG" sz="1100" spc="50" dirty="0">
                <a:solidFill>
                  <a:sysClr val="window" lastClr="FFFFFF"/>
                </a:solidFill>
                <a:latin typeface="Arial Narrow" panose="020B0606020202030204" pitchFamily="34" charset="0"/>
              </a:rPr>
              <a:t>Internal Audit Assistant Manager at a Top 10 accounting firm in Singapore</a:t>
            </a:r>
          </a:p>
          <a:p>
            <a:pPr marL="171450" lvl="1" indent="-171450">
              <a:lnSpc>
                <a:spcPct val="100000"/>
              </a:lnSpc>
              <a:spcBef>
                <a:spcPts val="0"/>
              </a:spcBef>
              <a:spcAft>
                <a:spcPts val="300"/>
              </a:spcAft>
              <a:buFont typeface="Arial" pitchFamily="34" charset="0"/>
              <a:buChar char="•"/>
            </a:pPr>
            <a:r>
              <a:rPr lang="en-SG" sz="1100" spc="50" dirty="0">
                <a:solidFill>
                  <a:sysClr val="window" lastClr="FFFFFF"/>
                </a:solidFill>
                <a:latin typeface="Arial Narrow" panose="020B0606020202030204" pitchFamily="34" charset="0"/>
              </a:rPr>
              <a:t>Internal Control Advisor at a consulting firm in China</a:t>
            </a:r>
          </a:p>
          <a:p>
            <a:pPr marL="171450" lvl="1" indent="-171450">
              <a:lnSpc>
                <a:spcPct val="100000"/>
              </a:lnSpc>
              <a:spcBef>
                <a:spcPts val="0"/>
              </a:spcBef>
              <a:spcAft>
                <a:spcPts val="300"/>
              </a:spcAft>
              <a:buFont typeface="Arial" pitchFamily="34" charset="0"/>
              <a:buChar char="•"/>
            </a:pPr>
            <a:r>
              <a:rPr lang="en-SG" sz="1100" spc="50" dirty="0">
                <a:solidFill>
                  <a:sysClr val="window" lastClr="FFFFFF"/>
                </a:solidFill>
                <a:latin typeface="Arial Narrow" panose="020B0606020202030204" pitchFamily="34" charset="0"/>
              </a:rPr>
              <a:t>Internal Auditor at a reputable internal audit firm in Malaysia</a:t>
            </a:r>
          </a:p>
        </p:txBody>
      </p:sp>
      <p:pic>
        <p:nvPicPr>
          <p:cNvPr id="9" name="Picture Placeholder 8">
            <a:extLst>
              <a:ext uri="{FF2B5EF4-FFF2-40B4-BE49-F238E27FC236}">
                <a16:creationId xmlns:a16="http://schemas.microsoft.com/office/drawing/2014/main" id="{50914800-6976-4503-961C-81892FF5E2DE}"/>
              </a:ext>
            </a:extLst>
          </p:cNvPr>
          <p:cNvPicPr>
            <a:picLocks noGrp="1" noChangeAspect="1"/>
          </p:cNvPicPr>
          <p:nvPr>
            <p:ph type="pic" sz="quarter" idx="19"/>
          </p:nvPr>
        </p:nvPicPr>
        <p:blipFill>
          <a:blip r:embed="rId2">
            <a:extLst>
              <a:ext uri="{28A0092B-C50C-407E-A947-70E740481C1C}">
                <a14:useLocalDpi xmlns:a14="http://schemas.microsoft.com/office/drawing/2010/main" val="0"/>
              </a:ext>
            </a:extLst>
          </a:blip>
          <a:srcRect t="261" b="261"/>
          <a:stretch>
            <a:fillRect/>
          </a:stretch>
        </p:blipFill>
        <p:spPr/>
      </p:pic>
    </p:spTree>
    <p:extLst>
      <p:ext uri="{BB962C8B-B14F-4D97-AF65-F5344CB8AC3E}">
        <p14:creationId xmlns:p14="http://schemas.microsoft.com/office/powerpoint/2010/main" val="12048470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ED2527-33D1-469F-BAE9-BCEB0473433F}"/>
              </a:ext>
            </a:extLst>
          </p:cNvPr>
          <p:cNvSpPr>
            <a:spLocks noGrp="1"/>
          </p:cNvSpPr>
          <p:nvPr>
            <p:ph type="title"/>
          </p:nvPr>
        </p:nvSpPr>
        <p:spPr/>
        <p:txBody>
          <a:bodyPr/>
          <a:lstStyle/>
          <a:p>
            <a:r>
              <a:rPr lang="en-SG" dirty="0"/>
              <a:t>Contact Us</a:t>
            </a:r>
          </a:p>
        </p:txBody>
      </p:sp>
      <p:sp>
        <p:nvSpPr>
          <p:cNvPr id="3" name="Content Placeholder 2">
            <a:extLst>
              <a:ext uri="{FF2B5EF4-FFF2-40B4-BE49-F238E27FC236}">
                <a16:creationId xmlns:a16="http://schemas.microsoft.com/office/drawing/2014/main" id="{09D8399F-3F1A-49B2-81E7-E9EC1F3ABCEC}"/>
              </a:ext>
            </a:extLst>
          </p:cNvPr>
          <p:cNvSpPr>
            <a:spLocks noGrp="1"/>
          </p:cNvSpPr>
          <p:nvPr>
            <p:ph sz="quarter" idx="13"/>
          </p:nvPr>
        </p:nvSpPr>
        <p:spPr>
          <a:xfrm>
            <a:off x="2026913" y="3177103"/>
            <a:ext cx="3076648" cy="387386"/>
          </a:xfrm>
        </p:spPr>
        <p:txBody>
          <a:bodyPr/>
          <a:lstStyle/>
          <a:p>
            <a:r>
              <a:rPr lang="en-SG" dirty="0"/>
              <a:t>Gary Ng, Director</a:t>
            </a:r>
          </a:p>
        </p:txBody>
      </p:sp>
      <p:pic>
        <p:nvPicPr>
          <p:cNvPr id="7" name="Picture Placeholder 6">
            <a:extLst>
              <a:ext uri="{FF2B5EF4-FFF2-40B4-BE49-F238E27FC236}">
                <a16:creationId xmlns:a16="http://schemas.microsoft.com/office/drawing/2014/main" id="{B923D0BA-CF66-44EB-BB59-9D0C683D5005}"/>
              </a:ext>
            </a:extLst>
          </p:cNvPr>
          <p:cNvPicPr>
            <a:picLocks noGrp="1" noChangeAspect="1"/>
          </p:cNvPicPr>
          <p:nvPr>
            <p:ph type="pic" sz="quarter" idx="15"/>
          </p:nvPr>
        </p:nvPicPr>
        <p:blipFill>
          <a:blip r:embed="rId2">
            <a:extLst>
              <a:ext uri="{28A0092B-C50C-407E-A947-70E740481C1C}">
                <a14:useLocalDpi xmlns:a14="http://schemas.microsoft.com/office/drawing/2010/main" val="0"/>
              </a:ext>
            </a:extLst>
          </a:blip>
          <a:srcRect l="5979" r="5979"/>
          <a:stretch>
            <a:fillRect/>
          </a:stretch>
        </p:blipFill>
        <p:spPr>
          <a:xfrm>
            <a:off x="2988974" y="1611812"/>
            <a:ext cx="1152525" cy="1403350"/>
          </a:xfrm>
        </p:spPr>
      </p:pic>
      <p:sp>
        <p:nvSpPr>
          <p:cNvPr id="5" name="Content Placeholder 4">
            <a:extLst>
              <a:ext uri="{FF2B5EF4-FFF2-40B4-BE49-F238E27FC236}">
                <a16:creationId xmlns:a16="http://schemas.microsoft.com/office/drawing/2014/main" id="{41786C12-8711-4912-BAF7-8E8AE2767A75}"/>
              </a:ext>
            </a:extLst>
          </p:cNvPr>
          <p:cNvSpPr>
            <a:spLocks noGrp="1"/>
          </p:cNvSpPr>
          <p:nvPr>
            <p:ph sz="quarter" idx="16"/>
          </p:nvPr>
        </p:nvSpPr>
        <p:spPr>
          <a:xfrm>
            <a:off x="2026913" y="3564488"/>
            <a:ext cx="3076648" cy="1403999"/>
          </a:xfrm>
        </p:spPr>
        <p:txBody>
          <a:bodyPr/>
          <a:lstStyle/>
          <a:p>
            <a:r>
              <a:rPr lang="en-US" dirty="0"/>
              <a:t>D: +65 6380 9661</a:t>
            </a:r>
          </a:p>
          <a:p>
            <a:r>
              <a:rPr lang="en-US" dirty="0"/>
              <a:t>M: +65 9679 1267</a:t>
            </a:r>
          </a:p>
          <a:p>
            <a:r>
              <a:rPr lang="en-US" dirty="0"/>
              <a:t>garyng@trsforensics.com</a:t>
            </a:r>
          </a:p>
        </p:txBody>
      </p:sp>
      <p:sp>
        <p:nvSpPr>
          <p:cNvPr id="6" name="Rectangle 5">
            <a:extLst>
              <a:ext uri="{FF2B5EF4-FFF2-40B4-BE49-F238E27FC236}">
                <a16:creationId xmlns:a16="http://schemas.microsoft.com/office/drawing/2014/main" id="{AD2501C8-6ACC-4481-85BB-E084BF681B12}"/>
              </a:ext>
            </a:extLst>
          </p:cNvPr>
          <p:cNvSpPr/>
          <p:nvPr/>
        </p:nvSpPr>
        <p:spPr>
          <a:xfrm>
            <a:off x="3095481" y="483830"/>
            <a:ext cx="3694546" cy="1015663"/>
          </a:xfrm>
          <a:prstGeom prst="rect">
            <a:avLst/>
          </a:prstGeom>
        </p:spPr>
        <p:txBody>
          <a:bodyPr wrap="square">
            <a:spAutoFit/>
          </a:bodyPr>
          <a:lstStyle/>
          <a:p>
            <a:pPr lvl="0"/>
            <a:r>
              <a:rPr lang="en-SG" sz="6000" b="1" spc="50" dirty="0">
                <a:solidFill>
                  <a:srgbClr val="715543"/>
                </a:solidFill>
                <a:latin typeface="Pristina" panose="03060402040406080204" pitchFamily="66" charset="0"/>
              </a:rPr>
              <a:t>Thank  You!</a:t>
            </a:r>
          </a:p>
        </p:txBody>
      </p:sp>
      <p:pic>
        <p:nvPicPr>
          <p:cNvPr id="8" name="Picture 7">
            <a:extLst>
              <a:ext uri="{FF2B5EF4-FFF2-40B4-BE49-F238E27FC236}">
                <a16:creationId xmlns:a16="http://schemas.microsoft.com/office/drawing/2014/main" id="{021DF36B-10BB-4291-8477-C13163DE5D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78764" y="2313487"/>
            <a:ext cx="1845128" cy="1845128"/>
          </a:xfrm>
          <a:prstGeom prst="rect">
            <a:avLst/>
          </a:prstGeom>
        </p:spPr>
      </p:pic>
    </p:spTree>
    <p:extLst>
      <p:ext uri="{BB962C8B-B14F-4D97-AF65-F5344CB8AC3E}">
        <p14:creationId xmlns:p14="http://schemas.microsoft.com/office/powerpoint/2010/main" val="8597348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E699D4-B141-4EF5-BB78-B5DF5F106EC4}"/>
              </a:ext>
            </a:extLst>
          </p:cNvPr>
          <p:cNvSpPr>
            <a:spLocks noGrp="1"/>
          </p:cNvSpPr>
          <p:nvPr>
            <p:ph type="title"/>
          </p:nvPr>
        </p:nvSpPr>
        <p:spPr/>
        <p:txBody>
          <a:bodyPr/>
          <a:lstStyle/>
          <a:p>
            <a:r>
              <a:rPr lang="en-SG" dirty="0"/>
              <a:t>Our Services</a:t>
            </a:r>
          </a:p>
        </p:txBody>
      </p:sp>
      <p:grpSp>
        <p:nvGrpSpPr>
          <p:cNvPr id="3" name="Group 2">
            <a:extLst>
              <a:ext uri="{FF2B5EF4-FFF2-40B4-BE49-F238E27FC236}">
                <a16:creationId xmlns:a16="http://schemas.microsoft.com/office/drawing/2014/main" id="{D8DE855B-4840-407C-BB75-C13FB10C8227}"/>
              </a:ext>
            </a:extLst>
          </p:cNvPr>
          <p:cNvGrpSpPr/>
          <p:nvPr/>
        </p:nvGrpSpPr>
        <p:grpSpPr>
          <a:xfrm>
            <a:off x="628650" y="1961965"/>
            <a:ext cx="7886700" cy="3169329"/>
            <a:chOff x="628650" y="1961965"/>
            <a:chExt cx="7886700" cy="3169329"/>
          </a:xfrm>
        </p:grpSpPr>
        <p:grpSp>
          <p:nvGrpSpPr>
            <p:cNvPr id="6" name="Group 5">
              <a:extLst>
                <a:ext uri="{FF2B5EF4-FFF2-40B4-BE49-F238E27FC236}">
                  <a16:creationId xmlns:a16="http://schemas.microsoft.com/office/drawing/2014/main" id="{2C3ACEF4-85A7-4F40-8F4F-2E0B114B246F}"/>
                </a:ext>
              </a:extLst>
            </p:cNvPr>
            <p:cNvGrpSpPr/>
            <p:nvPr/>
          </p:nvGrpSpPr>
          <p:grpSpPr>
            <a:xfrm>
              <a:off x="628650" y="1961965"/>
              <a:ext cx="7886700" cy="3169329"/>
              <a:chOff x="628650" y="1961965"/>
              <a:chExt cx="7886700" cy="3169329"/>
            </a:xfrm>
          </p:grpSpPr>
          <p:pic>
            <p:nvPicPr>
              <p:cNvPr id="4" name="Content Placeholder 12">
                <a:extLst>
                  <a:ext uri="{FF2B5EF4-FFF2-40B4-BE49-F238E27FC236}">
                    <a16:creationId xmlns:a16="http://schemas.microsoft.com/office/drawing/2014/main" id="{2F15E78D-CE01-4637-BC7A-F6FF3D3168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8650" y="2236688"/>
                <a:ext cx="7886700" cy="2638595"/>
              </a:xfrm>
              <a:prstGeom prst="rect">
                <a:avLst/>
              </a:prstGeom>
            </p:spPr>
          </p:pic>
          <p:sp>
            <p:nvSpPr>
              <p:cNvPr id="5" name="Rectangle 4">
                <a:extLst>
                  <a:ext uri="{FF2B5EF4-FFF2-40B4-BE49-F238E27FC236}">
                    <a16:creationId xmlns:a16="http://schemas.microsoft.com/office/drawing/2014/main" id="{8126C22A-A355-4731-9EAD-E22FE17753FF}"/>
                  </a:ext>
                </a:extLst>
              </p:cNvPr>
              <p:cNvSpPr/>
              <p:nvPr/>
            </p:nvSpPr>
            <p:spPr>
              <a:xfrm>
                <a:off x="2610036" y="1961965"/>
                <a:ext cx="1864310" cy="3169329"/>
              </a:xfrm>
              <a:prstGeom prst="rect">
                <a:avLst/>
              </a:prstGeom>
              <a:noFill/>
              <a:ln w="101600">
                <a:solidFill>
                  <a:srgbClr val="71554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7" name="Rectangle 6">
              <a:extLst>
                <a:ext uri="{FF2B5EF4-FFF2-40B4-BE49-F238E27FC236}">
                  <a16:creationId xmlns:a16="http://schemas.microsoft.com/office/drawing/2014/main" id="{C48A003A-6201-429A-80C7-AF9296A9DDC1}"/>
                </a:ext>
              </a:extLst>
            </p:cNvPr>
            <p:cNvSpPr/>
            <p:nvPr/>
          </p:nvSpPr>
          <p:spPr>
            <a:xfrm>
              <a:off x="4669656" y="1961966"/>
              <a:ext cx="1864310" cy="3169328"/>
            </a:xfrm>
            <a:prstGeom prst="rect">
              <a:avLst/>
            </a:prstGeom>
            <a:noFill/>
            <a:ln w="101600">
              <a:solidFill>
                <a:srgbClr val="71554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9539569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532E667-B86C-4709-A2E2-83BE4116EA06}"/>
              </a:ext>
            </a:extLst>
          </p:cNvPr>
          <p:cNvSpPr>
            <a:spLocks noGrp="1"/>
          </p:cNvSpPr>
          <p:nvPr>
            <p:ph type="body" sz="quarter" idx="11"/>
          </p:nvPr>
        </p:nvSpPr>
        <p:spPr/>
        <p:txBody>
          <a:bodyPr/>
          <a:lstStyle/>
          <a:p>
            <a:r>
              <a:rPr lang="en-SG" sz="2400" dirty="0"/>
              <a:t>What We Offer</a:t>
            </a:r>
          </a:p>
        </p:txBody>
      </p:sp>
      <p:sp>
        <p:nvSpPr>
          <p:cNvPr id="3" name="Content Placeholder 2">
            <a:extLst>
              <a:ext uri="{FF2B5EF4-FFF2-40B4-BE49-F238E27FC236}">
                <a16:creationId xmlns:a16="http://schemas.microsoft.com/office/drawing/2014/main" id="{4275D10F-333B-4453-889F-A7302474228C}"/>
              </a:ext>
            </a:extLst>
          </p:cNvPr>
          <p:cNvSpPr>
            <a:spLocks noGrp="1"/>
          </p:cNvSpPr>
          <p:nvPr>
            <p:ph sz="quarter" idx="12"/>
          </p:nvPr>
        </p:nvSpPr>
        <p:spPr/>
        <p:txBody>
          <a:bodyPr/>
          <a:lstStyle/>
          <a:p>
            <a:pPr>
              <a:spcAft>
                <a:spcPts val="1800"/>
              </a:spcAft>
            </a:pPr>
            <a:r>
              <a:rPr lang="en-SG" sz="1800" dirty="0">
                <a:solidFill>
                  <a:srgbClr val="313840"/>
                </a:solidFill>
                <a:ea typeface="DengXian" panose="02010600030101010101" pitchFamily="2" charset="-122"/>
              </a:rPr>
              <a:t>TRS adopts a robust and comprehensive I</a:t>
            </a:r>
            <a:r>
              <a:rPr lang="en-SG" dirty="0">
                <a:solidFill>
                  <a:srgbClr val="313840"/>
                </a:solidFill>
                <a:ea typeface="DengXian" panose="02010600030101010101" pitchFamily="2" charset="-122"/>
              </a:rPr>
              <a:t>nternal Control Review</a:t>
            </a:r>
            <a:r>
              <a:rPr lang="en-SG" sz="1800" dirty="0">
                <a:solidFill>
                  <a:srgbClr val="313840"/>
                </a:solidFill>
                <a:ea typeface="DengXian" panose="02010600030101010101" pitchFamily="2" charset="-122"/>
              </a:rPr>
              <a:t> process which is in line with the </a:t>
            </a:r>
            <a:r>
              <a:rPr lang="en-SG" sz="1800" b="1" dirty="0">
                <a:solidFill>
                  <a:srgbClr val="715543"/>
                </a:solidFill>
                <a:ea typeface="DengXian" panose="02010600030101010101" pitchFamily="2" charset="-122"/>
              </a:rPr>
              <a:t>International Standards for the Professional Practice of Internal Auditing</a:t>
            </a:r>
            <a:r>
              <a:rPr lang="en-SG" sz="1800" dirty="0">
                <a:solidFill>
                  <a:srgbClr val="313840"/>
                </a:solidFill>
                <a:ea typeface="DengXian" panose="02010600030101010101" pitchFamily="2" charset="-122"/>
              </a:rPr>
              <a:t>. Our </a:t>
            </a:r>
            <a:r>
              <a:rPr lang="en-SG" dirty="0">
                <a:solidFill>
                  <a:srgbClr val="313840"/>
                </a:solidFill>
                <a:ea typeface="DengXian" panose="02010600030101010101" pitchFamily="2" charset="-122"/>
              </a:rPr>
              <a:t>review</a:t>
            </a:r>
            <a:r>
              <a:rPr lang="en-SG" sz="1800" dirty="0">
                <a:solidFill>
                  <a:srgbClr val="313840"/>
                </a:solidFill>
                <a:ea typeface="DengXian" panose="02010600030101010101" pitchFamily="2" charset="-122"/>
              </a:rPr>
              <a:t> covers financial and non-financial risk areas and ensure compliance with applicable rules and regulations and best practices in different jurisdictions.</a:t>
            </a:r>
          </a:p>
          <a:p>
            <a:pPr>
              <a:spcAft>
                <a:spcPts val="1800"/>
              </a:spcAft>
            </a:pPr>
            <a:r>
              <a:rPr lang="en-SG" sz="1800" dirty="0">
                <a:solidFill>
                  <a:srgbClr val="313840"/>
                </a:solidFill>
                <a:ea typeface="DengXian" panose="02010600030101010101" pitchFamily="2" charset="-122"/>
              </a:rPr>
              <a:t>We are client-centric, apply commercial sense in our reviews and provide practical and cost-effective recommendations to our clients.</a:t>
            </a:r>
            <a:endParaRPr lang="en-SG" sz="1800" dirty="0">
              <a:solidFill>
                <a:srgbClr val="313840"/>
              </a:solidFill>
            </a:endParaRPr>
          </a:p>
          <a:p>
            <a:endParaRPr lang="en-SG" sz="1800" dirty="0"/>
          </a:p>
        </p:txBody>
      </p:sp>
    </p:spTree>
    <p:extLst>
      <p:ext uri="{BB962C8B-B14F-4D97-AF65-F5344CB8AC3E}">
        <p14:creationId xmlns:p14="http://schemas.microsoft.com/office/powerpoint/2010/main" val="12135737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A4A6D57-E2C8-492A-8B1E-FB28B35AD267}"/>
              </a:ext>
            </a:extLst>
          </p:cNvPr>
          <p:cNvSpPr>
            <a:spLocks noGrp="1"/>
          </p:cNvSpPr>
          <p:nvPr>
            <p:ph type="body" sz="quarter" idx="11"/>
          </p:nvPr>
        </p:nvSpPr>
        <p:spPr/>
        <p:txBody>
          <a:bodyPr/>
          <a:lstStyle/>
          <a:p>
            <a:r>
              <a:rPr lang="en-SG" sz="2400" dirty="0"/>
              <a:t>What We Offer</a:t>
            </a:r>
          </a:p>
        </p:txBody>
      </p:sp>
      <p:sp>
        <p:nvSpPr>
          <p:cNvPr id="3" name="Content Placeholder 2">
            <a:extLst>
              <a:ext uri="{FF2B5EF4-FFF2-40B4-BE49-F238E27FC236}">
                <a16:creationId xmlns:a16="http://schemas.microsoft.com/office/drawing/2014/main" id="{3AF7713D-D849-423A-A27D-F532C658408D}"/>
              </a:ext>
            </a:extLst>
          </p:cNvPr>
          <p:cNvSpPr>
            <a:spLocks noGrp="1"/>
          </p:cNvSpPr>
          <p:nvPr>
            <p:ph sz="quarter" idx="12"/>
          </p:nvPr>
        </p:nvSpPr>
        <p:spPr/>
        <p:txBody>
          <a:bodyPr/>
          <a:lstStyle/>
          <a:p>
            <a:pPr>
              <a:spcAft>
                <a:spcPts val="1800"/>
              </a:spcAft>
            </a:pPr>
            <a:r>
              <a:rPr lang="en-SG" sz="1800" dirty="0">
                <a:solidFill>
                  <a:srgbClr val="313840"/>
                </a:solidFill>
                <a:ea typeface="DengXian" panose="02010600030101010101" pitchFamily="2" charset="-122"/>
              </a:rPr>
              <a:t>In a competitive and increasingly complex business environment with greater use of computers and digitalisation, </a:t>
            </a:r>
            <a:r>
              <a:rPr lang="en-SG" sz="1800" b="1" dirty="0">
                <a:solidFill>
                  <a:srgbClr val="715543"/>
                </a:solidFill>
                <a:ea typeface="DengXian" panose="02010600030101010101" pitchFamily="2" charset="-122"/>
              </a:rPr>
              <a:t>our cybersecurity and data analytics solutions enable us to identify and analyse IT security lapses and fraud indicators </a:t>
            </a:r>
            <a:r>
              <a:rPr lang="en-SG" sz="1800" dirty="0">
                <a:solidFill>
                  <a:srgbClr val="313840"/>
                </a:solidFill>
                <a:ea typeface="DengXian" panose="02010600030101010101" pitchFamily="2" charset="-122"/>
              </a:rPr>
              <a:t>in a timely manner.</a:t>
            </a:r>
          </a:p>
          <a:p>
            <a:pPr>
              <a:lnSpc>
                <a:spcPct val="112000"/>
              </a:lnSpc>
            </a:pPr>
            <a:r>
              <a:rPr lang="en-SG" sz="1800" dirty="0">
                <a:solidFill>
                  <a:srgbClr val="313840"/>
                </a:solidFill>
                <a:ea typeface="DengXian" panose="02010600030101010101" pitchFamily="2" charset="-122"/>
              </a:rPr>
              <a:t>Our service offerings are comprehensive and go beyond the traditional internal control review processes. By tapping on our extensive experience in audit and forensics, we are able to deploy the right tools and right people should the need arise and respond promptly.</a:t>
            </a:r>
          </a:p>
          <a:p>
            <a:endParaRPr lang="en-SG" sz="1800" dirty="0"/>
          </a:p>
        </p:txBody>
      </p:sp>
      <p:pic>
        <p:nvPicPr>
          <p:cNvPr id="4" name="Picture 3">
            <a:extLst>
              <a:ext uri="{FF2B5EF4-FFF2-40B4-BE49-F238E27FC236}">
                <a16:creationId xmlns:a16="http://schemas.microsoft.com/office/drawing/2014/main" id="{A7B6773F-7B8A-42BF-A6D0-909B268F5ED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31781" y="3609030"/>
            <a:ext cx="1296144" cy="1727847"/>
          </a:xfrm>
          <a:prstGeom prst="rect">
            <a:avLst/>
          </a:prstGeom>
        </p:spPr>
      </p:pic>
    </p:spTree>
    <p:extLst>
      <p:ext uri="{BB962C8B-B14F-4D97-AF65-F5344CB8AC3E}">
        <p14:creationId xmlns:p14="http://schemas.microsoft.com/office/powerpoint/2010/main" val="4579221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8E1FA7-863A-40D3-9E07-FC37DC28A1DA}"/>
              </a:ext>
            </a:extLst>
          </p:cNvPr>
          <p:cNvSpPr>
            <a:spLocks noGrp="1"/>
          </p:cNvSpPr>
          <p:nvPr>
            <p:ph type="title"/>
          </p:nvPr>
        </p:nvSpPr>
        <p:spPr/>
        <p:txBody>
          <a:bodyPr/>
          <a:lstStyle/>
          <a:p>
            <a:r>
              <a:rPr lang="en-SG" dirty="0"/>
              <a:t>Our Presence</a:t>
            </a:r>
          </a:p>
        </p:txBody>
      </p:sp>
      <p:sp>
        <p:nvSpPr>
          <p:cNvPr id="4" name="Content Placeholder 1">
            <a:extLst>
              <a:ext uri="{FF2B5EF4-FFF2-40B4-BE49-F238E27FC236}">
                <a16:creationId xmlns:a16="http://schemas.microsoft.com/office/drawing/2014/main" id="{44FEBB62-6BE3-4678-A0B6-9B409A5F4F06}"/>
              </a:ext>
            </a:extLst>
          </p:cNvPr>
          <p:cNvSpPr>
            <a:spLocks noGrp="1"/>
          </p:cNvSpPr>
          <p:nvPr>
            <p:ph idx="1"/>
          </p:nvPr>
        </p:nvSpPr>
        <p:spPr>
          <a:xfrm>
            <a:off x="719524" y="2523381"/>
            <a:ext cx="2131914" cy="2245099"/>
          </a:xfrm>
        </p:spPr>
        <p:txBody>
          <a:bodyPr>
            <a:noAutofit/>
          </a:bodyPr>
          <a:lstStyle/>
          <a:p>
            <a:pPr marL="0" indent="0">
              <a:lnSpc>
                <a:spcPct val="120000"/>
              </a:lnSpc>
              <a:spcBef>
                <a:spcPts val="600"/>
              </a:spcBef>
              <a:spcAft>
                <a:spcPts val="1200"/>
              </a:spcAft>
              <a:buNone/>
            </a:pPr>
            <a:r>
              <a:rPr lang="en-SG" sz="1800" dirty="0">
                <a:solidFill>
                  <a:srgbClr val="313840"/>
                </a:solidFill>
              </a:rPr>
              <a:t>We have offices and professional staff based in </a:t>
            </a:r>
            <a:r>
              <a:rPr lang="en-SG" sz="1800" b="1" dirty="0">
                <a:solidFill>
                  <a:srgbClr val="715543"/>
                </a:solidFill>
              </a:rPr>
              <a:t>Singapore</a:t>
            </a:r>
            <a:r>
              <a:rPr lang="en-SG" sz="1800" dirty="0"/>
              <a:t> and </a:t>
            </a:r>
            <a:r>
              <a:rPr lang="en-SG" sz="1800" b="1" dirty="0">
                <a:solidFill>
                  <a:srgbClr val="715543"/>
                </a:solidFill>
              </a:rPr>
              <a:t>Malaysia</a:t>
            </a:r>
            <a:r>
              <a:rPr lang="en-SG" sz="1800" dirty="0"/>
              <a:t>. </a:t>
            </a:r>
            <a:r>
              <a:rPr lang="en-SG" sz="1800" dirty="0">
                <a:solidFill>
                  <a:srgbClr val="313840"/>
                </a:solidFill>
              </a:rPr>
              <a:t>Our </a:t>
            </a:r>
            <a:r>
              <a:rPr lang="en-SG" sz="1800" b="1" dirty="0">
                <a:solidFill>
                  <a:srgbClr val="313840"/>
                </a:solidFill>
              </a:rPr>
              <a:t>Shanghai</a:t>
            </a:r>
            <a:r>
              <a:rPr lang="en-SG" sz="1800" dirty="0">
                <a:solidFill>
                  <a:srgbClr val="313840"/>
                </a:solidFill>
              </a:rPr>
              <a:t> office is planned to be ready by 2019.</a:t>
            </a:r>
          </a:p>
        </p:txBody>
      </p:sp>
      <p:grpSp>
        <p:nvGrpSpPr>
          <p:cNvPr id="5" name="Group 4">
            <a:extLst>
              <a:ext uri="{FF2B5EF4-FFF2-40B4-BE49-F238E27FC236}">
                <a16:creationId xmlns:a16="http://schemas.microsoft.com/office/drawing/2014/main" id="{05A58D45-9332-4533-B4A5-CF7BB82BD7FA}"/>
              </a:ext>
            </a:extLst>
          </p:cNvPr>
          <p:cNvGrpSpPr/>
          <p:nvPr/>
        </p:nvGrpSpPr>
        <p:grpSpPr>
          <a:xfrm>
            <a:off x="3053941" y="497204"/>
            <a:ext cx="5112568" cy="4892967"/>
            <a:chOff x="1075795" y="774440"/>
            <a:chExt cx="5112568" cy="4892967"/>
          </a:xfrm>
        </p:grpSpPr>
        <p:pic>
          <p:nvPicPr>
            <p:cNvPr id="6" name="Picture 5">
              <a:extLst>
                <a:ext uri="{FF2B5EF4-FFF2-40B4-BE49-F238E27FC236}">
                  <a16:creationId xmlns:a16="http://schemas.microsoft.com/office/drawing/2014/main" id="{9426E1FB-FB55-42A6-8C73-898A2B7CBD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5795" y="774440"/>
              <a:ext cx="5112568" cy="4892967"/>
            </a:xfrm>
            <a:prstGeom prst="ellipse">
              <a:avLst/>
            </a:prstGeom>
            <a:ln>
              <a:noFill/>
            </a:ln>
            <a:effectLst>
              <a:softEdge rad="112500"/>
            </a:effectLst>
          </p:spPr>
        </p:pic>
        <p:pic>
          <p:nvPicPr>
            <p:cNvPr id="7" name="Picture 6">
              <a:extLst>
                <a:ext uri="{FF2B5EF4-FFF2-40B4-BE49-F238E27FC236}">
                  <a16:creationId xmlns:a16="http://schemas.microsoft.com/office/drawing/2014/main" id="{66A342AB-589B-4939-9471-2409AAA565DA}"/>
                </a:ext>
              </a:extLst>
            </p:cNvPr>
            <p:cNvPicPr>
              <a:picLocks noChangeAspect="1"/>
            </p:cNvPicPr>
            <p:nvPr/>
          </p:nvPicPr>
          <p:blipFill>
            <a:blip r:embed="rId3">
              <a:duotone>
                <a:prstClr val="black"/>
                <a:schemeClr val="accent6">
                  <a:tint val="45000"/>
                  <a:satMod val="400000"/>
                </a:schemeClr>
              </a:duotone>
            </a:blip>
            <a:stretch>
              <a:fillRect/>
            </a:stretch>
          </p:blipFill>
          <p:spPr>
            <a:xfrm>
              <a:off x="3853946" y="3220923"/>
              <a:ext cx="221867" cy="360040"/>
            </a:xfrm>
            <a:prstGeom prst="rect">
              <a:avLst/>
            </a:prstGeom>
          </p:spPr>
        </p:pic>
        <p:pic>
          <p:nvPicPr>
            <p:cNvPr id="8" name="Picture 7">
              <a:extLst>
                <a:ext uri="{FF2B5EF4-FFF2-40B4-BE49-F238E27FC236}">
                  <a16:creationId xmlns:a16="http://schemas.microsoft.com/office/drawing/2014/main" id="{9A8B2163-5D4B-43C7-8458-5B8683F2174B}"/>
                </a:ext>
              </a:extLst>
            </p:cNvPr>
            <p:cNvPicPr>
              <a:picLocks noChangeAspect="1"/>
            </p:cNvPicPr>
            <p:nvPr/>
          </p:nvPicPr>
          <p:blipFill>
            <a:blip r:embed="rId3">
              <a:duotone>
                <a:prstClr val="black"/>
                <a:schemeClr val="accent2">
                  <a:tint val="45000"/>
                  <a:satMod val="400000"/>
                </a:schemeClr>
              </a:duotone>
            </a:blip>
            <a:stretch>
              <a:fillRect/>
            </a:stretch>
          </p:blipFill>
          <p:spPr>
            <a:xfrm>
              <a:off x="3521145" y="3821746"/>
              <a:ext cx="221867" cy="360040"/>
            </a:xfrm>
            <a:prstGeom prst="rect">
              <a:avLst/>
            </a:prstGeom>
          </p:spPr>
        </p:pic>
        <p:pic>
          <p:nvPicPr>
            <p:cNvPr id="9" name="Picture 8">
              <a:extLst>
                <a:ext uri="{FF2B5EF4-FFF2-40B4-BE49-F238E27FC236}">
                  <a16:creationId xmlns:a16="http://schemas.microsoft.com/office/drawing/2014/main" id="{F8766A50-E239-473E-96D8-2801162DDEBA}"/>
                </a:ext>
              </a:extLst>
            </p:cNvPr>
            <p:cNvPicPr>
              <a:picLocks noChangeAspect="1"/>
            </p:cNvPicPr>
            <p:nvPr/>
          </p:nvPicPr>
          <p:blipFill>
            <a:blip r:embed="rId3">
              <a:duotone>
                <a:prstClr val="black"/>
                <a:schemeClr val="accent2">
                  <a:tint val="45000"/>
                  <a:satMod val="400000"/>
                </a:schemeClr>
              </a:duotone>
            </a:blip>
            <a:stretch>
              <a:fillRect/>
            </a:stretch>
          </p:blipFill>
          <p:spPr>
            <a:xfrm>
              <a:off x="3632079" y="4161004"/>
              <a:ext cx="221867" cy="360040"/>
            </a:xfrm>
            <a:prstGeom prst="rect">
              <a:avLst/>
            </a:prstGeom>
          </p:spPr>
        </p:pic>
      </p:grpSp>
    </p:spTree>
    <p:extLst>
      <p:ext uri="{BB962C8B-B14F-4D97-AF65-F5344CB8AC3E}">
        <p14:creationId xmlns:p14="http://schemas.microsoft.com/office/powerpoint/2010/main" val="10089202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6079CA-D75F-41E8-9F48-B6224D989888}"/>
              </a:ext>
            </a:extLst>
          </p:cNvPr>
          <p:cNvSpPr>
            <a:spLocks noGrp="1"/>
          </p:cNvSpPr>
          <p:nvPr>
            <p:ph type="title"/>
          </p:nvPr>
        </p:nvSpPr>
        <p:spPr>
          <a:xfrm>
            <a:off x="681336" y="539496"/>
            <a:ext cx="8462664" cy="466344"/>
          </a:xfrm>
        </p:spPr>
        <p:txBody>
          <a:bodyPr>
            <a:normAutofit fontScale="90000"/>
          </a:bodyPr>
          <a:lstStyle/>
          <a:p>
            <a:pPr algn="l"/>
            <a:r>
              <a:rPr lang="en-US" dirty="0">
                <a:solidFill>
                  <a:srgbClr val="093629"/>
                </a:solidFill>
              </a:rPr>
              <a:t>Our Risk &amp; Technology Management Team</a:t>
            </a:r>
            <a:endParaRPr lang="en-SG" dirty="0"/>
          </a:p>
        </p:txBody>
      </p:sp>
      <p:pic>
        <p:nvPicPr>
          <p:cNvPr id="9" name="Content Placeholder 13">
            <a:extLst>
              <a:ext uri="{FF2B5EF4-FFF2-40B4-BE49-F238E27FC236}">
                <a16:creationId xmlns:a16="http://schemas.microsoft.com/office/drawing/2014/main" id="{67DC2C48-6623-4D8B-BF1E-C538CE4F6295}"/>
              </a:ext>
            </a:extLst>
          </p:cNvPr>
          <p:cNvPicPr preferRelativeResize="0">
            <a:picLocks/>
          </p:cNvPicPr>
          <p:nvPr/>
        </p:nvPicPr>
        <p:blipFill>
          <a:blip r:embed="rId2" cstate="print">
            <a:extLst>
              <a:ext uri="{28A0092B-C50C-407E-A947-70E740481C1C}">
                <a14:useLocalDpi xmlns:a14="http://schemas.microsoft.com/office/drawing/2010/main" val="0"/>
              </a:ext>
            </a:extLst>
          </a:blip>
          <a:stretch>
            <a:fillRect/>
          </a:stretch>
        </p:blipFill>
        <p:spPr>
          <a:xfrm>
            <a:off x="1957705" y="1280160"/>
            <a:ext cx="1645920" cy="1645920"/>
          </a:xfrm>
          <a:prstGeom prst="rect">
            <a:avLst/>
          </a:prstGeom>
        </p:spPr>
      </p:pic>
      <p:sp>
        <p:nvSpPr>
          <p:cNvPr id="10" name="Text Placeholder 7">
            <a:extLst>
              <a:ext uri="{FF2B5EF4-FFF2-40B4-BE49-F238E27FC236}">
                <a16:creationId xmlns:a16="http://schemas.microsoft.com/office/drawing/2014/main" id="{EE31A448-5573-4E9F-9804-9118AAF25584}"/>
              </a:ext>
            </a:extLst>
          </p:cNvPr>
          <p:cNvSpPr txBox="1">
            <a:spLocks/>
          </p:cNvSpPr>
          <p:nvPr/>
        </p:nvSpPr>
        <p:spPr>
          <a:xfrm>
            <a:off x="1774825" y="2926080"/>
            <a:ext cx="2011680" cy="3200400"/>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sz="1400" i="1" kern="1200">
                <a:solidFill>
                  <a:srgbClr val="423E40"/>
                </a:solidFill>
                <a:latin typeface="Arial" panose="020B0604020202020204" pitchFamily="34" charset="0"/>
                <a:ea typeface="+mn-ea"/>
                <a:cs typeface="Arial" panose="020B0604020202020204" pitchFamily="34" charset="0"/>
              </a:defRPr>
            </a:lvl1pPr>
            <a:lvl2pPr marL="342900" indent="0" algn="l" defTabSz="685800" rtl="0" eaLnBrk="1" latinLnBrk="0" hangingPunct="1">
              <a:lnSpc>
                <a:spcPct val="90000"/>
              </a:lnSpc>
              <a:spcBef>
                <a:spcPts val="375"/>
              </a:spcBef>
              <a:buFont typeface="Arial" panose="020B0604020202020204" pitchFamily="34" charset="0"/>
              <a:buNone/>
              <a:defRPr sz="1500" kern="1200">
                <a:solidFill>
                  <a:schemeClr val="tx1"/>
                </a:solidFill>
                <a:latin typeface="Arial" panose="020B0604020202020204" pitchFamily="34" charset="0"/>
                <a:ea typeface="+mn-ea"/>
                <a:cs typeface="Arial" panose="020B0604020202020204" pitchFamily="34" charset="0"/>
              </a:defRPr>
            </a:lvl2pPr>
            <a:lvl3pPr marL="685800" indent="0" algn="l" defTabSz="685800" rtl="0" eaLnBrk="1" latinLnBrk="0" hangingPunct="1">
              <a:lnSpc>
                <a:spcPct val="90000"/>
              </a:lnSpc>
              <a:spcBef>
                <a:spcPts val="375"/>
              </a:spcBef>
              <a:buFont typeface="Arial" panose="020B0604020202020204" pitchFamily="34" charset="0"/>
              <a:buNone/>
              <a:defRPr sz="1500" kern="1200">
                <a:solidFill>
                  <a:schemeClr val="tx1"/>
                </a:solidFill>
                <a:latin typeface="Arial" panose="020B0604020202020204" pitchFamily="34" charset="0"/>
                <a:ea typeface="+mn-ea"/>
                <a:cs typeface="Arial" panose="020B0604020202020204" pitchFamily="34" charset="0"/>
              </a:defRPr>
            </a:lvl3pPr>
            <a:lvl4pPr marL="1028700" indent="0" algn="l" defTabSz="685800" rtl="0" eaLnBrk="1" latinLnBrk="0" hangingPunct="1">
              <a:lnSpc>
                <a:spcPct val="90000"/>
              </a:lnSpc>
              <a:spcBef>
                <a:spcPts val="375"/>
              </a:spcBef>
              <a:buFont typeface="Arial" panose="020B0604020202020204" pitchFamily="34" charset="0"/>
              <a:buNone/>
              <a:defRPr sz="1500" kern="1200">
                <a:solidFill>
                  <a:schemeClr val="tx1"/>
                </a:solidFill>
                <a:latin typeface="Arial" panose="020B0604020202020204" pitchFamily="34" charset="0"/>
                <a:ea typeface="+mn-ea"/>
                <a:cs typeface="Arial" panose="020B0604020202020204" pitchFamily="34" charset="0"/>
              </a:defRPr>
            </a:lvl4pPr>
            <a:lvl5pPr marL="1371600" indent="0" algn="l" defTabSz="685800" rtl="0" eaLnBrk="1" latinLnBrk="0" hangingPunct="1">
              <a:lnSpc>
                <a:spcPct val="90000"/>
              </a:lnSpc>
              <a:spcBef>
                <a:spcPts val="375"/>
              </a:spcBef>
              <a:buFont typeface="Arial" panose="020B0604020202020204" pitchFamily="34" charset="0"/>
              <a:buNone/>
              <a:defRPr sz="150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marR="0" lvl="0" indent="0" defTabSz="685800" rtl="0" eaLnBrk="1" fontAlgn="auto" latinLnBrk="0" hangingPunct="1">
              <a:lnSpc>
                <a:spcPct val="110000"/>
              </a:lnSpc>
              <a:spcBef>
                <a:spcPts val="0"/>
              </a:spcBef>
              <a:buClrTx/>
              <a:buSzTx/>
              <a:buFont typeface="Arial" panose="020B0604020202020204" pitchFamily="34" charset="0"/>
              <a:buNone/>
              <a:tabLst/>
              <a:defRPr/>
            </a:pPr>
            <a:r>
              <a:rPr kumimoji="0" lang="en-SG" sz="1050" b="1" i="0" u="none" strike="noStrike" kern="1200" cap="none" spc="0" normalizeH="0" baseline="0" noProof="0" dirty="0">
                <a:ln>
                  <a:noFill/>
                </a:ln>
                <a:solidFill>
                  <a:srgbClr val="715543"/>
                </a:solidFill>
                <a:effectLst/>
                <a:uLnTx/>
                <a:uFillTx/>
                <a:latin typeface="Arial" panose="020B0604020202020204" pitchFamily="34" charset="0"/>
                <a:ea typeface="+mn-ea"/>
                <a:cs typeface="Arial" panose="020B0604020202020204" pitchFamily="34" charset="0"/>
              </a:rPr>
              <a:t>Gary Ng</a:t>
            </a:r>
          </a:p>
          <a:p>
            <a:pPr marL="0" marR="0" lvl="0" indent="0" defTabSz="685800" rtl="0" eaLnBrk="1" fontAlgn="auto" latinLnBrk="0" hangingPunct="1">
              <a:lnSpc>
                <a:spcPct val="110000"/>
              </a:lnSpc>
              <a:spcBef>
                <a:spcPts val="0"/>
              </a:spcBef>
              <a:spcAft>
                <a:spcPts val="600"/>
              </a:spcAft>
              <a:buClrTx/>
              <a:buSzTx/>
              <a:buFont typeface="Arial" panose="020B0604020202020204" pitchFamily="34" charset="0"/>
              <a:buNone/>
              <a:tabLst/>
              <a:defRPr/>
            </a:pPr>
            <a:r>
              <a:rPr kumimoji="0" lang="en-SG" sz="1050" b="1" i="0" u="none" strike="noStrike" kern="1200" cap="none" spc="0" normalizeH="0" baseline="0" noProof="0" dirty="0">
                <a:ln>
                  <a:noFill/>
                </a:ln>
                <a:solidFill>
                  <a:srgbClr val="715543"/>
                </a:solidFill>
                <a:effectLst/>
                <a:uLnTx/>
                <a:uFillTx/>
                <a:latin typeface="Arial" panose="020B0604020202020204" pitchFamily="34" charset="0"/>
                <a:ea typeface="+mn-ea"/>
                <a:cs typeface="Arial" panose="020B0604020202020204" pitchFamily="34" charset="0"/>
              </a:rPr>
              <a:t>Director</a:t>
            </a:r>
          </a:p>
          <a:p>
            <a:pPr marL="0" marR="0" lvl="0" indent="0" algn="just" defTabSz="685800" rtl="0" eaLnBrk="1" fontAlgn="auto" latinLnBrk="0" hangingPunct="1">
              <a:lnSpc>
                <a:spcPct val="110000"/>
              </a:lnSpc>
              <a:spcBef>
                <a:spcPts val="0"/>
              </a:spcBef>
              <a:spcAft>
                <a:spcPts val="600"/>
              </a:spcAft>
              <a:buClrTx/>
              <a:buSzTx/>
              <a:buFont typeface="Arial" panose="020B0604020202020204" pitchFamily="34" charset="0"/>
              <a:buNone/>
              <a:tabLst/>
              <a:defRPr/>
            </a:pPr>
            <a:r>
              <a:rPr kumimoji="0" lang="en-SG" sz="1050" b="0" i="0" u="none" strike="noStrike" kern="1200" cap="none" spc="0" normalizeH="0" baseline="0" noProof="0" dirty="0">
                <a:ln>
                  <a:noFill/>
                </a:ln>
                <a:solidFill>
                  <a:srgbClr val="313840"/>
                </a:solidFill>
                <a:effectLst/>
                <a:uLnTx/>
                <a:uFillTx/>
                <a:latin typeface="Arial" panose="020B0604020202020204" pitchFamily="34" charset="0"/>
                <a:ea typeface="+mn-ea"/>
                <a:cs typeface="Arial" panose="020B0604020202020204" pitchFamily="34" charset="0"/>
              </a:rPr>
              <a:t>Gary, a Certified Internal Auditor and Chartered Accountant of Singapore, has over a decade of experience relating to risks and internal controls.  He has advised many companies from various industries, including those preparing for IPOs in Singapore and Hong Kong. </a:t>
            </a:r>
          </a:p>
          <a:p>
            <a:pPr marL="0" marR="0" lvl="0" indent="0" algn="just" defTabSz="685800" rtl="0" eaLnBrk="1" fontAlgn="auto" latinLnBrk="0" hangingPunct="1">
              <a:lnSpc>
                <a:spcPct val="110000"/>
              </a:lnSpc>
              <a:spcBef>
                <a:spcPts val="0"/>
              </a:spcBef>
              <a:spcAft>
                <a:spcPts val="600"/>
              </a:spcAft>
              <a:buClrTx/>
              <a:buSzTx/>
              <a:buFont typeface="Arial" panose="020B0604020202020204" pitchFamily="34" charset="0"/>
              <a:buNone/>
              <a:tabLst/>
              <a:defRPr/>
            </a:pPr>
            <a:r>
              <a:rPr kumimoji="0" lang="en-SG" sz="1050" b="0" i="0" u="none" strike="noStrike" kern="1200" cap="none" spc="0" normalizeH="0" baseline="0" noProof="0" dirty="0">
                <a:ln>
                  <a:noFill/>
                </a:ln>
                <a:solidFill>
                  <a:srgbClr val="313840"/>
                </a:solidFill>
                <a:effectLst/>
                <a:uLnTx/>
                <a:uFillTx/>
                <a:latin typeface="Arial" panose="020B0604020202020204" pitchFamily="34" charset="0"/>
                <a:ea typeface="+mn-ea"/>
                <a:cs typeface="Arial" panose="020B0604020202020204" pitchFamily="34" charset="0"/>
              </a:rPr>
              <a:t>As a Singapore Certified Management Consultant, Gary is able to assist companies in various grant applications under Enterprise Singapore.</a:t>
            </a:r>
          </a:p>
          <a:p>
            <a:pPr marL="0" marR="0" lvl="0" indent="0" algn="just" defTabSz="685800" rtl="0" eaLnBrk="1" fontAlgn="auto" latinLnBrk="0" hangingPunct="1">
              <a:lnSpc>
                <a:spcPct val="90000"/>
              </a:lnSpc>
              <a:spcBef>
                <a:spcPts val="750"/>
              </a:spcBef>
              <a:spcAft>
                <a:spcPts val="0"/>
              </a:spcAft>
              <a:buClrTx/>
              <a:buSzTx/>
              <a:buFont typeface="Arial" panose="020B0604020202020204" pitchFamily="34" charset="0"/>
              <a:buNone/>
              <a:tabLst/>
              <a:defRPr/>
            </a:pPr>
            <a:endParaRPr kumimoji="0" lang="en-SG" sz="1050" b="0" i="0" u="none" strike="noStrike" kern="1200" cap="none" spc="0" normalizeH="0" baseline="0" noProof="0" dirty="0">
              <a:ln>
                <a:noFill/>
              </a:ln>
              <a:solidFill>
                <a:srgbClr val="423E40"/>
              </a:solidFill>
              <a:effectLst/>
              <a:uLnTx/>
              <a:uFillTx/>
              <a:latin typeface="Arial" panose="020B0604020202020204" pitchFamily="34" charset="0"/>
              <a:ea typeface="+mn-ea"/>
              <a:cs typeface="Arial" panose="020B0604020202020204" pitchFamily="34" charset="0"/>
            </a:endParaRPr>
          </a:p>
        </p:txBody>
      </p:sp>
      <p:sp>
        <p:nvSpPr>
          <p:cNvPr id="16" name="Text Placeholder 7">
            <a:extLst>
              <a:ext uri="{FF2B5EF4-FFF2-40B4-BE49-F238E27FC236}">
                <a16:creationId xmlns:a16="http://schemas.microsoft.com/office/drawing/2014/main" id="{E7DB2F8B-F0C9-40F7-8491-17F60C71C368}"/>
              </a:ext>
            </a:extLst>
          </p:cNvPr>
          <p:cNvSpPr txBox="1">
            <a:spLocks/>
          </p:cNvSpPr>
          <p:nvPr/>
        </p:nvSpPr>
        <p:spPr>
          <a:xfrm>
            <a:off x="4846320" y="2926080"/>
            <a:ext cx="2011680" cy="2717338"/>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sz="1400" i="1" kern="1200">
                <a:solidFill>
                  <a:srgbClr val="423E40"/>
                </a:solidFill>
                <a:latin typeface="Arial" panose="020B0604020202020204" pitchFamily="34" charset="0"/>
                <a:ea typeface="+mn-ea"/>
                <a:cs typeface="Arial" panose="020B0604020202020204" pitchFamily="34" charset="0"/>
              </a:defRPr>
            </a:lvl1pPr>
            <a:lvl2pPr marL="342900" indent="0" algn="l" defTabSz="685800" rtl="0" eaLnBrk="1" latinLnBrk="0" hangingPunct="1">
              <a:lnSpc>
                <a:spcPct val="90000"/>
              </a:lnSpc>
              <a:spcBef>
                <a:spcPts val="375"/>
              </a:spcBef>
              <a:buFont typeface="Arial" panose="020B0604020202020204" pitchFamily="34" charset="0"/>
              <a:buNone/>
              <a:defRPr sz="1500" kern="1200">
                <a:solidFill>
                  <a:schemeClr val="tx1"/>
                </a:solidFill>
                <a:latin typeface="Arial" panose="020B0604020202020204" pitchFamily="34" charset="0"/>
                <a:ea typeface="+mn-ea"/>
                <a:cs typeface="Arial" panose="020B0604020202020204" pitchFamily="34" charset="0"/>
              </a:defRPr>
            </a:lvl2pPr>
            <a:lvl3pPr marL="685800" indent="0" algn="l" defTabSz="685800" rtl="0" eaLnBrk="1" latinLnBrk="0" hangingPunct="1">
              <a:lnSpc>
                <a:spcPct val="90000"/>
              </a:lnSpc>
              <a:spcBef>
                <a:spcPts val="375"/>
              </a:spcBef>
              <a:buFont typeface="Arial" panose="020B0604020202020204" pitchFamily="34" charset="0"/>
              <a:buNone/>
              <a:defRPr sz="1500" kern="1200">
                <a:solidFill>
                  <a:schemeClr val="tx1"/>
                </a:solidFill>
                <a:latin typeface="Arial" panose="020B0604020202020204" pitchFamily="34" charset="0"/>
                <a:ea typeface="+mn-ea"/>
                <a:cs typeface="Arial" panose="020B0604020202020204" pitchFamily="34" charset="0"/>
              </a:defRPr>
            </a:lvl3pPr>
            <a:lvl4pPr marL="1028700" indent="0" algn="l" defTabSz="685800" rtl="0" eaLnBrk="1" latinLnBrk="0" hangingPunct="1">
              <a:lnSpc>
                <a:spcPct val="90000"/>
              </a:lnSpc>
              <a:spcBef>
                <a:spcPts val="375"/>
              </a:spcBef>
              <a:buFont typeface="Arial" panose="020B0604020202020204" pitchFamily="34" charset="0"/>
              <a:buNone/>
              <a:defRPr sz="1500" kern="1200">
                <a:solidFill>
                  <a:schemeClr val="tx1"/>
                </a:solidFill>
                <a:latin typeface="Arial" panose="020B0604020202020204" pitchFamily="34" charset="0"/>
                <a:ea typeface="+mn-ea"/>
                <a:cs typeface="Arial" panose="020B0604020202020204" pitchFamily="34" charset="0"/>
              </a:defRPr>
            </a:lvl4pPr>
            <a:lvl5pPr marL="1371600" indent="0" algn="l" defTabSz="685800" rtl="0" eaLnBrk="1" latinLnBrk="0" hangingPunct="1">
              <a:lnSpc>
                <a:spcPct val="90000"/>
              </a:lnSpc>
              <a:spcBef>
                <a:spcPts val="375"/>
              </a:spcBef>
              <a:buFont typeface="Arial" panose="020B0604020202020204" pitchFamily="34" charset="0"/>
              <a:buNone/>
              <a:defRPr sz="150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marR="0" lvl="0" indent="0" defTabSz="685800" rtl="0" eaLnBrk="1" fontAlgn="auto" latinLnBrk="0" hangingPunct="1">
              <a:lnSpc>
                <a:spcPct val="110000"/>
              </a:lnSpc>
              <a:spcBef>
                <a:spcPts val="0"/>
              </a:spcBef>
              <a:buClrTx/>
              <a:buSzTx/>
              <a:buFont typeface="Arial" panose="020B0604020202020204" pitchFamily="34" charset="0"/>
              <a:buNone/>
              <a:tabLst/>
              <a:defRPr/>
            </a:pPr>
            <a:r>
              <a:rPr kumimoji="0" lang="en-SG" sz="1050" b="1" i="0" u="none" strike="noStrike" kern="1200" cap="none" spc="0" normalizeH="0" baseline="0" noProof="0" dirty="0">
                <a:ln>
                  <a:noFill/>
                </a:ln>
                <a:solidFill>
                  <a:srgbClr val="715543"/>
                </a:solidFill>
                <a:effectLst/>
                <a:uLnTx/>
                <a:uFillTx/>
                <a:latin typeface="Arial" panose="020B0604020202020204" pitchFamily="34" charset="0"/>
                <a:ea typeface="+mn-ea"/>
                <a:cs typeface="Arial" panose="020B0604020202020204" pitchFamily="34" charset="0"/>
              </a:rPr>
              <a:t>Derek </a:t>
            </a:r>
            <a:r>
              <a:rPr kumimoji="0" lang="en-SG" sz="1050" b="1" i="0" u="none" strike="noStrike" kern="1200" cap="none" spc="0" normalizeH="0" baseline="0" noProof="0" dirty="0" err="1">
                <a:ln>
                  <a:noFill/>
                </a:ln>
                <a:solidFill>
                  <a:srgbClr val="715543"/>
                </a:solidFill>
                <a:effectLst/>
                <a:uLnTx/>
                <a:uFillTx/>
                <a:latin typeface="Arial" panose="020B0604020202020204" pitchFamily="34" charset="0"/>
                <a:ea typeface="+mn-ea"/>
                <a:cs typeface="Arial" panose="020B0604020202020204" pitchFamily="34" charset="0"/>
              </a:rPr>
              <a:t>Kiong</a:t>
            </a:r>
            <a:endParaRPr lang="en-SG" sz="1050" b="1" i="0" dirty="0">
              <a:solidFill>
                <a:srgbClr val="715543"/>
              </a:solidFill>
            </a:endParaRPr>
          </a:p>
          <a:p>
            <a:pPr marL="0" marR="0" lvl="0" indent="0" defTabSz="685800" rtl="0" eaLnBrk="1" fontAlgn="auto" latinLnBrk="0" hangingPunct="1">
              <a:lnSpc>
                <a:spcPct val="110000"/>
              </a:lnSpc>
              <a:spcBef>
                <a:spcPts val="0"/>
              </a:spcBef>
              <a:spcAft>
                <a:spcPts val="600"/>
              </a:spcAft>
              <a:buClrTx/>
              <a:buSzTx/>
              <a:buFont typeface="Arial" panose="020B0604020202020204" pitchFamily="34" charset="0"/>
              <a:buNone/>
              <a:tabLst/>
              <a:defRPr/>
            </a:pPr>
            <a:r>
              <a:rPr kumimoji="0" lang="en-SG" sz="1050" b="1" i="0" u="none" strike="noStrike" kern="1200" cap="none" spc="0" normalizeH="0" baseline="0" noProof="0" dirty="0">
                <a:ln>
                  <a:noFill/>
                </a:ln>
                <a:solidFill>
                  <a:srgbClr val="715543"/>
                </a:solidFill>
                <a:effectLst/>
                <a:uLnTx/>
                <a:uFillTx/>
                <a:latin typeface="Arial" panose="020B0604020202020204" pitchFamily="34" charset="0"/>
                <a:ea typeface="+mn-ea"/>
                <a:cs typeface="Arial" panose="020B0604020202020204" pitchFamily="34" charset="0"/>
              </a:rPr>
              <a:t>Director</a:t>
            </a:r>
          </a:p>
          <a:p>
            <a:pPr lvl="0" algn="just">
              <a:lnSpc>
                <a:spcPct val="110000"/>
              </a:lnSpc>
              <a:spcBef>
                <a:spcPts val="0"/>
              </a:spcBef>
              <a:spcAft>
                <a:spcPts val="600"/>
              </a:spcAft>
            </a:pPr>
            <a:r>
              <a:rPr lang="en-SG" sz="1050" i="0" dirty="0">
                <a:solidFill>
                  <a:srgbClr val="313840"/>
                </a:solidFill>
              </a:rPr>
              <a:t>Derek has over 30 years working with systems software including software to build/run software.  He has also taught software development in undergraduate in NUS and post-graduate courses in Institute of Systems Science.  </a:t>
            </a:r>
          </a:p>
          <a:p>
            <a:pPr lvl="0" algn="just">
              <a:lnSpc>
                <a:spcPct val="110000"/>
              </a:lnSpc>
              <a:spcBef>
                <a:spcPts val="0"/>
              </a:spcBef>
              <a:spcAft>
                <a:spcPts val="600"/>
              </a:spcAft>
            </a:pPr>
            <a:r>
              <a:rPr lang="en-SG" sz="1050" i="0" dirty="0">
                <a:solidFill>
                  <a:srgbClr val="313840"/>
                </a:solidFill>
              </a:rPr>
              <a:t>Derek is an appointed member of IMDA CITREP+ Skills Expert Panel, Security and Software &amp; Applications domains</a:t>
            </a:r>
            <a:endParaRPr kumimoji="0" lang="en-SG" sz="1050" b="0" i="0" u="none" strike="noStrike" kern="1200" cap="none" spc="0" normalizeH="0" baseline="0" noProof="0" dirty="0">
              <a:ln>
                <a:noFill/>
              </a:ln>
              <a:solidFill>
                <a:srgbClr val="313840"/>
              </a:solidFill>
              <a:effectLst/>
              <a:uLnTx/>
              <a:uFillTx/>
            </a:endParaRPr>
          </a:p>
        </p:txBody>
      </p:sp>
      <p:pic>
        <p:nvPicPr>
          <p:cNvPr id="18" name="Picture 17">
            <a:extLst>
              <a:ext uri="{FF2B5EF4-FFF2-40B4-BE49-F238E27FC236}">
                <a16:creationId xmlns:a16="http://schemas.microsoft.com/office/drawing/2014/main" id="{17EF4578-FC8B-45AE-A253-F3FBAAB3B71B}"/>
              </a:ext>
            </a:extLst>
          </p:cNvPr>
          <p:cNvPicPr preferRelativeResize="0">
            <a:picLocks/>
          </p:cNvPicPr>
          <p:nvPr/>
        </p:nvPicPr>
        <p:blipFill>
          <a:blip r:embed="rId3">
            <a:extLst>
              <a:ext uri="{28A0092B-C50C-407E-A947-70E740481C1C}">
                <a14:useLocalDpi xmlns:a14="http://schemas.microsoft.com/office/drawing/2010/main" val="0"/>
              </a:ext>
            </a:extLst>
          </a:blip>
          <a:stretch>
            <a:fillRect/>
          </a:stretch>
        </p:blipFill>
        <p:spPr>
          <a:xfrm>
            <a:off x="5029200" y="1280160"/>
            <a:ext cx="1645920" cy="1645920"/>
          </a:xfrm>
          <a:prstGeom prst="rect">
            <a:avLst/>
          </a:prstGeom>
        </p:spPr>
      </p:pic>
    </p:spTree>
    <p:extLst>
      <p:ext uri="{BB962C8B-B14F-4D97-AF65-F5344CB8AC3E}">
        <p14:creationId xmlns:p14="http://schemas.microsoft.com/office/powerpoint/2010/main" val="1767254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6079CA-D75F-41E8-9F48-B6224D989888}"/>
              </a:ext>
            </a:extLst>
          </p:cNvPr>
          <p:cNvSpPr>
            <a:spLocks noGrp="1"/>
          </p:cNvSpPr>
          <p:nvPr>
            <p:ph type="title"/>
          </p:nvPr>
        </p:nvSpPr>
        <p:spPr>
          <a:xfrm>
            <a:off x="681336" y="539496"/>
            <a:ext cx="8462664" cy="466344"/>
          </a:xfrm>
        </p:spPr>
        <p:txBody>
          <a:bodyPr>
            <a:normAutofit fontScale="90000"/>
          </a:bodyPr>
          <a:lstStyle/>
          <a:p>
            <a:pPr algn="l"/>
            <a:r>
              <a:rPr lang="en-US" dirty="0">
                <a:solidFill>
                  <a:srgbClr val="093629"/>
                </a:solidFill>
              </a:rPr>
              <a:t>Our Risk &amp; Technology Management Team</a:t>
            </a:r>
            <a:endParaRPr lang="en-SG" dirty="0"/>
          </a:p>
        </p:txBody>
      </p:sp>
      <p:pic>
        <p:nvPicPr>
          <p:cNvPr id="15" name="Content Placeholder 27">
            <a:extLst>
              <a:ext uri="{FF2B5EF4-FFF2-40B4-BE49-F238E27FC236}">
                <a16:creationId xmlns:a16="http://schemas.microsoft.com/office/drawing/2014/main" id="{1E63A406-78DE-4A69-B0DC-5815F95324EB}"/>
              </a:ext>
            </a:extLst>
          </p:cNvPr>
          <p:cNvPicPr preferRelativeResize="0">
            <a:picLocks/>
          </p:cNvPicPr>
          <p:nvPr/>
        </p:nvPicPr>
        <p:blipFill>
          <a:blip r:embed="rId2" cstate="print">
            <a:extLst>
              <a:ext uri="{28A0092B-C50C-407E-A947-70E740481C1C}">
                <a14:useLocalDpi xmlns:a14="http://schemas.microsoft.com/office/drawing/2010/main" val="0"/>
              </a:ext>
            </a:extLst>
          </a:blip>
          <a:stretch>
            <a:fillRect/>
          </a:stretch>
        </p:blipFill>
        <p:spPr>
          <a:xfrm>
            <a:off x="1956816" y="1280160"/>
            <a:ext cx="1645920" cy="1645920"/>
          </a:xfrm>
          <a:prstGeom prst="rect">
            <a:avLst/>
          </a:prstGeom>
        </p:spPr>
      </p:pic>
      <p:sp>
        <p:nvSpPr>
          <p:cNvPr id="16" name="Text Placeholder 6">
            <a:extLst>
              <a:ext uri="{FF2B5EF4-FFF2-40B4-BE49-F238E27FC236}">
                <a16:creationId xmlns:a16="http://schemas.microsoft.com/office/drawing/2014/main" id="{C3E0AD66-66FB-4BA3-98BB-070B220B66B2}"/>
              </a:ext>
            </a:extLst>
          </p:cNvPr>
          <p:cNvSpPr txBox="1">
            <a:spLocks/>
          </p:cNvSpPr>
          <p:nvPr/>
        </p:nvSpPr>
        <p:spPr>
          <a:xfrm>
            <a:off x="1773936" y="2926080"/>
            <a:ext cx="2011680" cy="3200400"/>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sz="1400" i="1" kern="1200">
                <a:solidFill>
                  <a:srgbClr val="423E40"/>
                </a:solidFill>
                <a:latin typeface="Arial" panose="020B0604020202020204" pitchFamily="34" charset="0"/>
                <a:ea typeface="+mn-ea"/>
                <a:cs typeface="Arial" panose="020B0604020202020204" pitchFamily="34" charset="0"/>
              </a:defRPr>
            </a:lvl1pPr>
            <a:lvl2pPr marL="342900" indent="0" algn="l" defTabSz="685800" rtl="0" eaLnBrk="1" latinLnBrk="0" hangingPunct="1">
              <a:lnSpc>
                <a:spcPct val="90000"/>
              </a:lnSpc>
              <a:spcBef>
                <a:spcPts val="375"/>
              </a:spcBef>
              <a:buFont typeface="Arial" panose="020B0604020202020204" pitchFamily="34" charset="0"/>
              <a:buNone/>
              <a:defRPr sz="1500" kern="1200">
                <a:solidFill>
                  <a:schemeClr val="tx1"/>
                </a:solidFill>
                <a:latin typeface="Arial" panose="020B0604020202020204" pitchFamily="34" charset="0"/>
                <a:ea typeface="+mn-ea"/>
                <a:cs typeface="Arial" panose="020B0604020202020204" pitchFamily="34" charset="0"/>
              </a:defRPr>
            </a:lvl2pPr>
            <a:lvl3pPr marL="685800" indent="0" algn="l" defTabSz="685800" rtl="0" eaLnBrk="1" latinLnBrk="0" hangingPunct="1">
              <a:lnSpc>
                <a:spcPct val="90000"/>
              </a:lnSpc>
              <a:spcBef>
                <a:spcPts val="375"/>
              </a:spcBef>
              <a:buFont typeface="Arial" panose="020B0604020202020204" pitchFamily="34" charset="0"/>
              <a:buNone/>
              <a:defRPr sz="1500" kern="1200">
                <a:solidFill>
                  <a:schemeClr val="tx1"/>
                </a:solidFill>
                <a:latin typeface="Arial" panose="020B0604020202020204" pitchFamily="34" charset="0"/>
                <a:ea typeface="+mn-ea"/>
                <a:cs typeface="Arial" panose="020B0604020202020204" pitchFamily="34" charset="0"/>
              </a:defRPr>
            </a:lvl3pPr>
            <a:lvl4pPr marL="1028700" indent="0" algn="l" defTabSz="685800" rtl="0" eaLnBrk="1" latinLnBrk="0" hangingPunct="1">
              <a:lnSpc>
                <a:spcPct val="90000"/>
              </a:lnSpc>
              <a:spcBef>
                <a:spcPts val="375"/>
              </a:spcBef>
              <a:buFont typeface="Arial" panose="020B0604020202020204" pitchFamily="34" charset="0"/>
              <a:buNone/>
              <a:defRPr sz="1500" kern="1200">
                <a:solidFill>
                  <a:schemeClr val="tx1"/>
                </a:solidFill>
                <a:latin typeface="Arial" panose="020B0604020202020204" pitchFamily="34" charset="0"/>
                <a:ea typeface="+mn-ea"/>
                <a:cs typeface="Arial" panose="020B0604020202020204" pitchFamily="34" charset="0"/>
              </a:defRPr>
            </a:lvl4pPr>
            <a:lvl5pPr marL="1371600" indent="0" algn="l" defTabSz="685800" rtl="0" eaLnBrk="1" latinLnBrk="0" hangingPunct="1">
              <a:lnSpc>
                <a:spcPct val="90000"/>
              </a:lnSpc>
              <a:spcBef>
                <a:spcPts val="375"/>
              </a:spcBef>
              <a:buFont typeface="Arial" panose="020B0604020202020204" pitchFamily="34" charset="0"/>
              <a:buNone/>
              <a:defRPr sz="150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marR="0" lvl="0" indent="0" defTabSz="685800" rtl="0" eaLnBrk="1" fontAlgn="auto" latinLnBrk="0" hangingPunct="1">
              <a:lnSpc>
                <a:spcPct val="110000"/>
              </a:lnSpc>
              <a:spcBef>
                <a:spcPts val="0"/>
              </a:spcBef>
              <a:buClrTx/>
              <a:buSzTx/>
              <a:buFont typeface="Arial" panose="020B0604020202020204" pitchFamily="34" charset="0"/>
              <a:buNone/>
              <a:tabLst/>
              <a:defRPr/>
            </a:pPr>
            <a:r>
              <a:rPr kumimoji="0" lang="en-SG" sz="1050" b="1" i="0" u="none" strike="noStrike" kern="1200" cap="none" spc="0" normalizeH="0" baseline="0" noProof="0" dirty="0">
                <a:ln>
                  <a:noFill/>
                </a:ln>
                <a:solidFill>
                  <a:srgbClr val="715543"/>
                </a:solidFill>
                <a:effectLst/>
                <a:uLnTx/>
                <a:uFillTx/>
                <a:latin typeface="Arial" panose="020B0604020202020204" pitchFamily="34" charset="0"/>
                <a:ea typeface="+mn-ea"/>
                <a:cs typeface="Arial" panose="020B0604020202020204" pitchFamily="34" charset="0"/>
              </a:rPr>
              <a:t>Tan Kah Leong</a:t>
            </a:r>
            <a:endParaRPr kumimoji="0" lang="en-SG" sz="1050" b="1" i="0" u="none" strike="noStrike" kern="1200" cap="none" spc="0" normalizeH="0" baseline="0" dirty="0">
              <a:ln>
                <a:noFill/>
              </a:ln>
              <a:solidFill>
                <a:srgbClr val="715543"/>
              </a:solidFill>
              <a:effectLst/>
              <a:uLnTx/>
              <a:uFillTx/>
              <a:latin typeface="Arial" panose="020B0604020202020204" pitchFamily="34" charset="0"/>
              <a:ea typeface="+mn-ea"/>
              <a:cs typeface="Arial" panose="020B0604020202020204" pitchFamily="34" charset="0"/>
            </a:endParaRPr>
          </a:p>
          <a:p>
            <a:pPr marL="0" marR="0" lvl="0" indent="0" defTabSz="685800" rtl="0" eaLnBrk="1" fontAlgn="auto" latinLnBrk="0" hangingPunct="1">
              <a:lnSpc>
                <a:spcPct val="110000"/>
              </a:lnSpc>
              <a:spcBef>
                <a:spcPts val="0"/>
              </a:spcBef>
              <a:spcAft>
                <a:spcPts val="600"/>
              </a:spcAft>
              <a:buClrTx/>
              <a:buSzTx/>
              <a:buFont typeface="Arial" panose="020B0604020202020204" pitchFamily="34" charset="0"/>
              <a:buNone/>
              <a:tabLst/>
              <a:defRPr/>
            </a:pPr>
            <a:r>
              <a:rPr kumimoji="0" lang="en-SG" sz="1050" b="1" i="0" u="none" strike="noStrike" kern="1200" cap="none" spc="0" normalizeH="0" baseline="0" noProof="0" dirty="0">
                <a:ln>
                  <a:noFill/>
                </a:ln>
                <a:solidFill>
                  <a:srgbClr val="715543"/>
                </a:solidFill>
                <a:effectLst/>
                <a:uLnTx/>
                <a:uFillTx/>
                <a:latin typeface="Arial" panose="020B0604020202020204" pitchFamily="34" charset="0"/>
                <a:ea typeface="+mn-ea"/>
                <a:cs typeface="Arial" panose="020B0604020202020204" pitchFamily="34" charset="0"/>
              </a:rPr>
              <a:t>Director</a:t>
            </a:r>
            <a:endParaRPr kumimoji="0" lang="en-SG" sz="1050" b="0" i="0" u="none" strike="noStrike" kern="1200" cap="none" spc="0" normalizeH="0" baseline="0" noProof="0" dirty="0">
              <a:ln>
                <a:noFill/>
              </a:ln>
              <a:solidFill>
                <a:srgbClr val="715543"/>
              </a:solidFill>
              <a:effectLst/>
              <a:uLnTx/>
              <a:uFillTx/>
              <a:latin typeface="Arial" panose="020B0604020202020204" pitchFamily="34" charset="0"/>
              <a:ea typeface="+mn-ea"/>
              <a:cs typeface="Arial" panose="020B0604020202020204" pitchFamily="34" charset="0"/>
            </a:endParaRPr>
          </a:p>
          <a:p>
            <a:pPr marL="0" marR="0" lvl="0" indent="0" algn="just" defTabSz="685800" rtl="0" eaLnBrk="1" fontAlgn="auto" latinLnBrk="0" hangingPunct="1">
              <a:lnSpc>
                <a:spcPct val="110000"/>
              </a:lnSpc>
              <a:spcBef>
                <a:spcPts val="0"/>
              </a:spcBef>
              <a:spcAft>
                <a:spcPts val="600"/>
              </a:spcAft>
              <a:buClrTx/>
              <a:buSzTx/>
              <a:buFont typeface="Arial" panose="020B0604020202020204" pitchFamily="34" charset="0"/>
              <a:buNone/>
              <a:tabLst/>
              <a:defRPr/>
            </a:pPr>
            <a:r>
              <a:rPr kumimoji="0" lang="en-SG" sz="1050" b="0" i="0" u="none" strike="noStrike" kern="1200" cap="none" spc="0" normalizeH="0" baseline="0" noProof="0" dirty="0">
                <a:ln>
                  <a:noFill/>
                </a:ln>
                <a:solidFill>
                  <a:srgbClr val="313840"/>
                </a:solidFill>
                <a:effectLst/>
                <a:uLnTx/>
                <a:uFillTx/>
                <a:latin typeface="Arial" panose="020B0604020202020204" pitchFamily="34" charset="0"/>
                <a:ea typeface="+mn-ea"/>
                <a:cs typeface="Arial" panose="020B0604020202020204" pitchFamily="34" charset="0"/>
              </a:rPr>
              <a:t>Kah Leong is an Encase Certified Examiner and Trainer, Magnet Certified Forensics Examiner and Trainer, and Tenable Certified Nessus Auditor (TCNA). </a:t>
            </a:r>
          </a:p>
          <a:p>
            <a:pPr marL="0" marR="0" lvl="0" indent="0" algn="just" defTabSz="685800" rtl="0" eaLnBrk="1" fontAlgn="auto" latinLnBrk="0" hangingPunct="1">
              <a:lnSpc>
                <a:spcPct val="110000"/>
              </a:lnSpc>
              <a:spcBef>
                <a:spcPts val="0"/>
              </a:spcBef>
              <a:spcAft>
                <a:spcPts val="600"/>
              </a:spcAft>
              <a:buClrTx/>
              <a:buSzTx/>
              <a:buFont typeface="Arial" panose="020B0604020202020204" pitchFamily="34" charset="0"/>
              <a:buNone/>
              <a:tabLst/>
              <a:defRPr/>
            </a:pPr>
            <a:r>
              <a:rPr kumimoji="0" lang="en-SG" sz="1050" b="0" i="0" u="none" strike="noStrike" kern="1200" cap="none" spc="0" normalizeH="0" baseline="0" noProof="0" dirty="0">
                <a:ln>
                  <a:noFill/>
                </a:ln>
                <a:solidFill>
                  <a:srgbClr val="313840"/>
                </a:solidFill>
                <a:effectLst/>
                <a:uLnTx/>
                <a:uFillTx/>
                <a:latin typeface="Arial" panose="020B0604020202020204" pitchFamily="34" charset="0"/>
                <a:ea typeface="+mn-ea"/>
                <a:cs typeface="Arial" panose="020B0604020202020204" pitchFamily="34" charset="0"/>
              </a:rPr>
              <a:t>His extensive Forensic Technology skills include developing new methodology to review OS and application </a:t>
            </a:r>
            <a:r>
              <a:rPr kumimoji="0" lang="en-SG" sz="1050" b="0" i="0" u="none" strike="noStrike" kern="1200" cap="none" spc="0" normalizeH="0" baseline="0" noProof="0" dirty="0" err="1">
                <a:ln>
                  <a:noFill/>
                </a:ln>
                <a:solidFill>
                  <a:srgbClr val="313840"/>
                </a:solidFill>
                <a:effectLst/>
                <a:uLnTx/>
                <a:uFillTx/>
                <a:latin typeface="Arial" panose="020B0604020202020204" pitchFamily="34" charset="0"/>
                <a:ea typeface="+mn-ea"/>
                <a:cs typeface="Arial" panose="020B0604020202020204" pitchFamily="34" charset="0"/>
              </a:rPr>
              <a:t>artifacts</a:t>
            </a:r>
            <a:r>
              <a:rPr kumimoji="0" lang="en-SG" sz="1050" b="0" i="0" u="none" strike="noStrike" kern="1200" cap="none" spc="0" normalizeH="0" baseline="0" noProof="0" dirty="0">
                <a:ln>
                  <a:noFill/>
                </a:ln>
                <a:solidFill>
                  <a:srgbClr val="313840"/>
                </a:solidFill>
                <a:effectLst/>
                <a:uLnTx/>
                <a:uFillTx/>
                <a:latin typeface="Arial" panose="020B0604020202020204" pitchFamily="34" charset="0"/>
                <a:ea typeface="+mn-ea"/>
                <a:cs typeface="Arial" panose="020B0604020202020204" pitchFamily="34" charset="0"/>
              </a:rPr>
              <a:t> from user-related activities, and providing affidavit and acting as an expert witness in court.</a:t>
            </a:r>
          </a:p>
        </p:txBody>
      </p:sp>
      <p:pic>
        <p:nvPicPr>
          <p:cNvPr id="4" name="Picture 3">
            <a:extLst>
              <a:ext uri="{FF2B5EF4-FFF2-40B4-BE49-F238E27FC236}">
                <a16:creationId xmlns:a16="http://schemas.microsoft.com/office/drawing/2014/main" id="{D40D0E87-9D64-4ED9-9124-A2F9F41D8DF8}"/>
              </a:ext>
            </a:extLst>
          </p:cNvPr>
          <p:cNvPicPr preferRelativeResize="0">
            <a:picLocks/>
          </p:cNvPicPr>
          <p:nvPr/>
        </p:nvPicPr>
        <p:blipFill>
          <a:blip r:embed="rId3">
            <a:extLst>
              <a:ext uri="{28A0092B-C50C-407E-A947-70E740481C1C}">
                <a14:useLocalDpi xmlns:a14="http://schemas.microsoft.com/office/drawing/2010/main" val="0"/>
              </a:ext>
            </a:extLst>
          </a:blip>
          <a:stretch>
            <a:fillRect/>
          </a:stretch>
        </p:blipFill>
        <p:spPr>
          <a:xfrm>
            <a:off x="5029200" y="1280160"/>
            <a:ext cx="1645920" cy="1645920"/>
          </a:xfrm>
          <a:prstGeom prst="rect">
            <a:avLst/>
          </a:prstGeom>
        </p:spPr>
      </p:pic>
      <p:sp>
        <p:nvSpPr>
          <p:cNvPr id="17" name="Text Placeholder 7">
            <a:extLst>
              <a:ext uri="{FF2B5EF4-FFF2-40B4-BE49-F238E27FC236}">
                <a16:creationId xmlns:a16="http://schemas.microsoft.com/office/drawing/2014/main" id="{B37B1C87-ED1B-4B23-B8B0-59AD641E4664}"/>
              </a:ext>
            </a:extLst>
          </p:cNvPr>
          <p:cNvSpPr txBox="1">
            <a:spLocks/>
          </p:cNvSpPr>
          <p:nvPr/>
        </p:nvSpPr>
        <p:spPr>
          <a:xfrm>
            <a:off x="4846320" y="2926080"/>
            <a:ext cx="2011680" cy="3200400"/>
          </a:xfrm>
          <a:prstGeom prst="rect">
            <a:avLst/>
          </a:prstGeom>
        </p:spPr>
        <p:txBody>
          <a:bodyPr/>
          <a:lstStyle>
            <a:lvl1pPr marL="0" indent="0" algn="ctr" defTabSz="685800" rtl="0" eaLnBrk="1" latinLnBrk="0" hangingPunct="1">
              <a:lnSpc>
                <a:spcPct val="90000"/>
              </a:lnSpc>
              <a:spcBef>
                <a:spcPts val="750"/>
              </a:spcBef>
              <a:buFont typeface="Arial" panose="020B0604020202020204" pitchFamily="34" charset="0"/>
              <a:buNone/>
              <a:defRPr sz="1400" i="1" kern="1200">
                <a:solidFill>
                  <a:srgbClr val="423E40"/>
                </a:solidFill>
                <a:latin typeface="Arial" panose="020B0604020202020204" pitchFamily="34" charset="0"/>
                <a:ea typeface="+mn-ea"/>
                <a:cs typeface="Arial" panose="020B0604020202020204" pitchFamily="34" charset="0"/>
              </a:defRPr>
            </a:lvl1pPr>
            <a:lvl2pPr marL="342900" indent="0" algn="l" defTabSz="685800" rtl="0" eaLnBrk="1" latinLnBrk="0" hangingPunct="1">
              <a:lnSpc>
                <a:spcPct val="90000"/>
              </a:lnSpc>
              <a:spcBef>
                <a:spcPts val="375"/>
              </a:spcBef>
              <a:buFont typeface="Arial" panose="020B0604020202020204" pitchFamily="34" charset="0"/>
              <a:buNone/>
              <a:defRPr sz="1500" kern="1200">
                <a:solidFill>
                  <a:schemeClr val="tx1"/>
                </a:solidFill>
                <a:latin typeface="Arial" panose="020B0604020202020204" pitchFamily="34" charset="0"/>
                <a:ea typeface="+mn-ea"/>
                <a:cs typeface="Arial" panose="020B0604020202020204" pitchFamily="34" charset="0"/>
              </a:defRPr>
            </a:lvl2pPr>
            <a:lvl3pPr marL="685800" indent="0" algn="l" defTabSz="685800" rtl="0" eaLnBrk="1" latinLnBrk="0" hangingPunct="1">
              <a:lnSpc>
                <a:spcPct val="90000"/>
              </a:lnSpc>
              <a:spcBef>
                <a:spcPts val="375"/>
              </a:spcBef>
              <a:buFont typeface="Arial" panose="020B0604020202020204" pitchFamily="34" charset="0"/>
              <a:buNone/>
              <a:defRPr sz="1500" kern="1200">
                <a:solidFill>
                  <a:schemeClr val="tx1"/>
                </a:solidFill>
                <a:latin typeface="Arial" panose="020B0604020202020204" pitchFamily="34" charset="0"/>
                <a:ea typeface="+mn-ea"/>
                <a:cs typeface="Arial" panose="020B0604020202020204" pitchFamily="34" charset="0"/>
              </a:defRPr>
            </a:lvl3pPr>
            <a:lvl4pPr marL="1028700" indent="0" algn="l" defTabSz="685800" rtl="0" eaLnBrk="1" latinLnBrk="0" hangingPunct="1">
              <a:lnSpc>
                <a:spcPct val="90000"/>
              </a:lnSpc>
              <a:spcBef>
                <a:spcPts val="375"/>
              </a:spcBef>
              <a:buFont typeface="Arial" panose="020B0604020202020204" pitchFamily="34" charset="0"/>
              <a:buNone/>
              <a:defRPr sz="1500" kern="1200">
                <a:solidFill>
                  <a:schemeClr val="tx1"/>
                </a:solidFill>
                <a:latin typeface="Arial" panose="020B0604020202020204" pitchFamily="34" charset="0"/>
                <a:ea typeface="+mn-ea"/>
                <a:cs typeface="Arial" panose="020B0604020202020204" pitchFamily="34" charset="0"/>
              </a:defRPr>
            </a:lvl4pPr>
            <a:lvl5pPr marL="1371600" indent="0" algn="l" defTabSz="685800" rtl="0" eaLnBrk="1" latinLnBrk="0" hangingPunct="1">
              <a:lnSpc>
                <a:spcPct val="90000"/>
              </a:lnSpc>
              <a:spcBef>
                <a:spcPts val="375"/>
              </a:spcBef>
              <a:buFont typeface="Arial" panose="020B0604020202020204" pitchFamily="34" charset="0"/>
              <a:buNone/>
              <a:defRPr sz="1500" kern="1200">
                <a:solidFill>
                  <a:schemeClr val="tx1"/>
                </a:solidFill>
                <a:latin typeface="Arial" panose="020B0604020202020204" pitchFamily="34" charset="0"/>
                <a:ea typeface="+mn-ea"/>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lvl="0">
              <a:lnSpc>
                <a:spcPct val="110000"/>
              </a:lnSpc>
              <a:spcBef>
                <a:spcPts val="0"/>
              </a:spcBef>
            </a:pPr>
            <a:r>
              <a:rPr lang="en-SG" sz="1050" b="1" i="0" dirty="0">
                <a:solidFill>
                  <a:srgbClr val="715543"/>
                </a:solidFill>
              </a:rPr>
              <a:t>Priscylia Wu</a:t>
            </a:r>
          </a:p>
          <a:p>
            <a:pPr lvl="0">
              <a:lnSpc>
                <a:spcPct val="110000"/>
              </a:lnSpc>
              <a:spcBef>
                <a:spcPts val="0"/>
              </a:spcBef>
              <a:spcAft>
                <a:spcPts val="600"/>
              </a:spcAft>
            </a:pPr>
            <a:r>
              <a:rPr lang="en-SG" sz="1050" b="1" i="0" dirty="0">
                <a:solidFill>
                  <a:srgbClr val="715543"/>
                </a:solidFill>
              </a:rPr>
              <a:t>Assistant </a:t>
            </a:r>
            <a:r>
              <a:rPr kumimoji="0" lang="en-SG" sz="1050" b="1" i="0" u="none" strike="noStrike" kern="1200" cap="none" spc="0" normalizeH="0" baseline="0" noProof="0" dirty="0">
                <a:ln>
                  <a:noFill/>
                </a:ln>
                <a:solidFill>
                  <a:srgbClr val="715543"/>
                </a:solidFill>
                <a:effectLst/>
                <a:uLnTx/>
                <a:uFillTx/>
                <a:latin typeface="Arial" panose="020B0604020202020204" pitchFamily="34" charset="0"/>
                <a:ea typeface="+mn-ea"/>
                <a:cs typeface="Arial" panose="020B0604020202020204" pitchFamily="34" charset="0"/>
              </a:rPr>
              <a:t>Director</a:t>
            </a:r>
          </a:p>
          <a:p>
            <a:pPr lvl="0" algn="just">
              <a:lnSpc>
                <a:spcPct val="110000"/>
              </a:lnSpc>
              <a:spcBef>
                <a:spcPts val="0"/>
              </a:spcBef>
              <a:spcAft>
                <a:spcPts val="600"/>
              </a:spcAft>
            </a:pPr>
            <a:r>
              <a:rPr lang="en-SG" sz="1050" i="0" dirty="0">
                <a:solidFill>
                  <a:srgbClr val="313840"/>
                </a:solidFill>
              </a:rPr>
              <a:t>Priscylia is admitted as an Advocate and Solicitor of the Supreme Court of Singapore. She previously practised in the dispute resolution departments of some of the largest law firms in Singapore. </a:t>
            </a:r>
          </a:p>
          <a:p>
            <a:pPr lvl="0" algn="just">
              <a:lnSpc>
                <a:spcPct val="110000"/>
              </a:lnSpc>
              <a:spcBef>
                <a:spcPts val="0"/>
              </a:spcBef>
              <a:spcAft>
                <a:spcPts val="600"/>
              </a:spcAft>
            </a:pPr>
            <a:r>
              <a:rPr lang="en-SG" sz="1050" i="0" dirty="0">
                <a:solidFill>
                  <a:srgbClr val="313840"/>
                </a:solidFill>
              </a:rPr>
              <a:t>Priscylia has previously advised and represented a wide range of clients, including MNCs, listed companies and SMEs, in the areas of contracts, shareholders’ disputes, fraud, regulatory requirements, criminal investigations etc. </a:t>
            </a:r>
          </a:p>
        </p:txBody>
      </p:sp>
    </p:spTree>
    <p:extLst>
      <p:ext uri="{BB962C8B-B14F-4D97-AF65-F5344CB8AC3E}">
        <p14:creationId xmlns:p14="http://schemas.microsoft.com/office/powerpoint/2010/main" val="1898534519"/>
      </p:ext>
    </p:extLst>
  </p:cSld>
  <p:clrMapOvr>
    <a:masterClrMapping/>
  </p:clrMapOvr>
</p:sld>
</file>

<file path=ppt/theme/theme1.xml><?xml version="1.0" encoding="utf-8"?>
<a:theme xmlns:a="http://schemas.openxmlformats.org/drawingml/2006/main" name="TRS Circle Titl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RS Official Presentation.potx" id="{5115E527-60CD-45B3-9A15-38DC52862457}" vid="{E6CF0C44-18CD-43F2-B844-79D5A6F5D4A5}"/>
    </a:ext>
  </a:extLst>
</a:theme>
</file>

<file path=ppt/theme/theme10.xml><?xml version="1.0" encoding="utf-8"?>
<a:theme xmlns:a="http://schemas.openxmlformats.org/drawingml/2006/main" name="TRS Security">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TRS Official Presentation.potx" id="{5115E527-60CD-45B3-9A15-38DC52862457}" vid="{5B00DC0F-2D66-456F-B144-0EF6152A2E41}"/>
    </a:ext>
  </a:extLst>
</a:theme>
</file>

<file path=ppt/theme/theme11.xml><?xml version="1.0" encoding="utf-8"?>
<a:theme xmlns:a="http://schemas.openxmlformats.org/drawingml/2006/main" name="TRS Forensic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TRS Official Presentation.potx" id="{5115E527-60CD-45B3-9A15-38DC52862457}" vid="{DBE5B307-AF29-4E3C-B29D-DDD7C6AD5581}"/>
    </a:ext>
  </a:ext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RS General">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RS Official Presentation.potx" id="{5115E527-60CD-45B3-9A15-38DC52862457}" vid="{3BB648E7-EE80-4C4E-8D3D-BDF855EE173C}"/>
    </a:ext>
  </a:extLst>
</a:theme>
</file>

<file path=ppt/theme/theme3.xml><?xml version="1.0" encoding="utf-8"?>
<a:theme xmlns:a="http://schemas.openxmlformats.org/drawingml/2006/main" name="TRS CV">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RS Official Presentation.potx" id="{5115E527-60CD-45B3-9A15-38DC52862457}" vid="{59413E40-6B2D-440F-B8A4-4D5388814845}"/>
    </a:ext>
  </a:extLst>
</a:theme>
</file>

<file path=ppt/theme/theme4.xml><?xml version="1.0" encoding="utf-8"?>
<a:theme xmlns:a="http://schemas.openxmlformats.org/drawingml/2006/main" name="TRS Section Slide_T">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1">
      <a:majorFont>
        <a:latin typeface="Arial Narrow"/>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RS Official Presentation.potx" id="{5115E527-60CD-45B3-9A15-38DC52862457}" vid="{4BAB1998-737E-4485-BF99-EED0C3BB9F1D}"/>
    </a:ext>
  </a:extLst>
</a:theme>
</file>

<file path=ppt/theme/theme5.xml><?xml version="1.0" encoding="utf-8"?>
<a:theme xmlns:a="http://schemas.openxmlformats.org/drawingml/2006/main" name="TRS Section Slide_R">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RS Official Presentation.potx" id="{5115E527-60CD-45B3-9A15-38DC52862457}" vid="{C698D13E-1C36-4320-9B9C-CF9A6F481C45}"/>
    </a:ext>
  </a:extLst>
</a:theme>
</file>

<file path=ppt/theme/theme6.xml><?xml version="1.0" encoding="utf-8"?>
<a:theme xmlns:a="http://schemas.openxmlformats.org/drawingml/2006/main" name="TRS Section Slide_S">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RS Official Presentation.potx" id="{5115E527-60CD-45B3-9A15-38DC52862457}" vid="{FF89F9B0-00A6-42AB-BA96-C8FCE273BA13}"/>
    </a:ext>
  </a:extLst>
</a:theme>
</file>

<file path=ppt/theme/theme7.xml><?xml version="1.0" encoding="utf-8"?>
<a:theme xmlns:a="http://schemas.openxmlformats.org/drawingml/2006/main" name="TRS Section Slide_F">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RS Official Presentation.potx" id="{5115E527-60CD-45B3-9A15-38DC52862457}" vid="{F277AF3D-49B1-4B4F-B351-D2AE617661A9}"/>
    </a:ext>
  </a:extLst>
</a:theme>
</file>

<file path=ppt/theme/theme8.xml><?xml version="1.0" encoding="utf-8"?>
<a:theme xmlns:a="http://schemas.openxmlformats.org/drawingml/2006/main" name="TRS Technology">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TRS Official Presentation.potx" id="{5115E527-60CD-45B3-9A15-38DC52862457}" vid="{C8363810-5B4E-4FFB-96AA-4E237033C8B6}"/>
    </a:ext>
  </a:extLst>
</a:theme>
</file>

<file path=ppt/theme/theme9.xml><?xml version="1.0" encoding="utf-8"?>
<a:theme xmlns:a="http://schemas.openxmlformats.org/drawingml/2006/main" name="TRS Risk">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TRS Official Presentation.potx" id="{5115E527-60CD-45B3-9A15-38DC52862457}" vid="{23448AE6-9FD7-4E11-8D6E-13AD93C72E47}"/>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TRS Official Presentation</Template>
  <TotalTime>3451</TotalTime>
  <Words>3299</Words>
  <Application>Microsoft Macintosh PowerPoint</Application>
  <PresentationFormat>On-screen Show (4:3)</PresentationFormat>
  <Paragraphs>339</Paragraphs>
  <Slides>35</Slides>
  <Notes>0</Notes>
  <HiddenSlides>0</HiddenSlides>
  <MMClips>0</MMClips>
  <ScaleCrop>false</ScaleCrop>
  <HeadingPairs>
    <vt:vector size="6" baseType="variant">
      <vt:variant>
        <vt:lpstr>Fonts Used</vt:lpstr>
      </vt:variant>
      <vt:variant>
        <vt:i4>6</vt:i4>
      </vt:variant>
      <vt:variant>
        <vt:lpstr>Theme</vt:lpstr>
      </vt:variant>
      <vt:variant>
        <vt:i4>11</vt:i4>
      </vt:variant>
      <vt:variant>
        <vt:lpstr>Slide Titles</vt:lpstr>
      </vt:variant>
      <vt:variant>
        <vt:i4>35</vt:i4>
      </vt:variant>
    </vt:vector>
  </HeadingPairs>
  <TitlesOfParts>
    <vt:vector size="52" baseType="lpstr">
      <vt:lpstr>Arial</vt:lpstr>
      <vt:lpstr>Arial Narrow</vt:lpstr>
      <vt:lpstr>Calibri</vt:lpstr>
      <vt:lpstr>Calibri Light</vt:lpstr>
      <vt:lpstr>Pristina</vt:lpstr>
      <vt:lpstr>Wingdings</vt:lpstr>
      <vt:lpstr>TRS Circle Title</vt:lpstr>
      <vt:lpstr>TRS General</vt:lpstr>
      <vt:lpstr>TRS CV</vt:lpstr>
      <vt:lpstr>TRS Section Slide_T</vt:lpstr>
      <vt:lpstr>TRS Section Slide_R</vt:lpstr>
      <vt:lpstr>TRS Section Slide_S</vt:lpstr>
      <vt:lpstr>TRS Section Slide_F</vt:lpstr>
      <vt:lpstr>TRS Technology</vt:lpstr>
      <vt:lpstr>TRS Risk</vt:lpstr>
      <vt:lpstr>TRS Security</vt:lpstr>
      <vt:lpstr>TRS Forensics</vt:lpstr>
      <vt:lpstr>Internal Control Review Proposal</vt:lpstr>
      <vt:lpstr>PowerPoint Presentation</vt:lpstr>
      <vt:lpstr>Your Objectives</vt:lpstr>
      <vt:lpstr>Our Services</vt:lpstr>
      <vt:lpstr>PowerPoint Presentation</vt:lpstr>
      <vt:lpstr>PowerPoint Presentation</vt:lpstr>
      <vt:lpstr>Our Presence</vt:lpstr>
      <vt:lpstr>Our Risk &amp; Technology Management Team</vt:lpstr>
      <vt:lpstr>Our Risk &amp; Technology Management Team</vt:lpstr>
      <vt:lpstr>Our Unique Proposition</vt:lpstr>
      <vt:lpstr>Cyber Security Assessment</vt:lpstr>
      <vt:lpstr>Our Unique Proposition</vt:lpstr>
      <vt:lpstr>Our Unique Proposition</vt:lpstr>
      <vt:lpstr>Our Unique Proposition</vt:lpstr>
      <vt:lpstr>Industry Experience</vt:lpstr>
      <vt:lpstr>Approach and Methodology</vt:lpstr>
      <vt:lpstr>Approach and Methodology</vt:lpstr>
      <vt:lpstr>Our Deliverables</vt:lpstr>
      <vt:lpstr>Our Deliverables</vt:lpstr>
      <vt:lpstr>Proposed Work Plan</vt:lpstr>
      <vt:lpstr>Grants Available</vt:lpstr>
      <vt:lpstr>Proposed Fee</vt:lpstr>
      <vt:lpstr>Proposed Review Areas and Coverage</vt:lpstr>
      <vt:lpstr>Proposed Review Areas and Coverage</vt:lpstr>
      <vt:lpstr>Proposed Review Areas and Coverage</vt:lpstr>
      <vt:lpstr>Proposed Review Areas and Coverage</vt:lpstr>
      <vt:lpstr>Proposed Review Areas and Coverage</vt:lpstr>
      <vt:lpstr>Proposed Review Areas and Coverage</vt:lpstr>
      <vt:lpstr>Proposed Review Areas and Coverage</vt:lpstr>
      <vt:lpstr>Proposed Review Areas and Coverage</vt:lpstr>
      <vt:lpstr>Your Engagement Team</vt:lpstr>
      <vt:lpstr>Your Engagement Team</vt:lpstr>
      <vt:lpstr>Your Engagement Team</vt:lpstr>
      <vt:lpstr>Your Engagement Team</vt:lpstr>
      <vt:lpstr>Contact Us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reneetan@TRSSG.LOCAL</dc:creator>
  <cp:lastModifiedBy>Leonard TAN Guan Ming</cp:lastModifiedBy>
  <cp:revision>168</cp:revision>
  <dcterms:created xsi:type="dcterms:W3CDTF">2019-04-23T07:50:34Z</dcterms:created>
  <dcterms:modified xsi:type="dcterms:W3CDTF">2020-05-14T07:08:20Z</dcterms:modified>
</cp:coreProperties>
</file>